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8" r:id="rId1"/>
  </p:sldMasterIdLst>
  <p:notesMasterIdLst>
    <p:notesMasterId r:id="rId2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Lst>
  <p:sldSz cx="9144000" cy="5143500" type="screen16x9"/>
  <p:notesSz cx="51435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7FCA64E-4062-4D69-8865-C4EF2C1EC860}" v="9" dt="2024-04-12T07:09:45.44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09" d="100"/>
          <a:sy n="109" d="100"/>
        </p:scale>
        <p:origin x="706" y="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noj Babu" userId="787fbba8f87c6e29" providerId="LiveId" clId="{57FCA64E-4062-4D69-8865-C4EF2C1EC860}"/>
    <pc:docChg chg="undo custSel modSld">
      <pc:chgData name="Manoj Babu" userId="787fbba8f87c6e29" providerId="LiveId" clId="{57FCA64E-4062-4D69-8865-C4EF2C1EC860}" dt="2024-04-12T07:10:39.188" v="87" actId="255"/>
      <pc:docMkLst>
        <pc:docMk/>
      </pc:docMkLst>
      <pc:sldChg chg="addSp delSp modSp mod">
        <pc:chgData name="Manoj Babu" userId="787fbba8f87c6e29" providerId="LiveId" clId="{57FCA64E-4062-4D69-8865-C4EF2C1EC860}" dt="2024-04-12T07:10:39.188" v="87" actId="255"/>
        <pc:sldMkLst>
          <pc:docMk/>
          <pc:sldMk cId="0" sldId="279"/>
        </pc:sldMkLst>
        <pc:spChg chg="mod">
          <ac:chgData name="Manoj Babu" userId="787fbba8f87c6e29" providerId="LiveId" clId="{57FCA64E-4062-4D69-8865-C4EF2C1EC860}" dt="2024-04-12T06:58:10.199" v="63" actId="20577"/>
          <ac:spMkLst>
            <pc:docMk/>
            <pc:sldMk cId="0" sldId="279"/>
            <ac:spMk id="12" creationId="{00000000-0000-0000-0000-000000000000}"/>
          </ac:spMkLst>
        </pc:spChg>
        <pc:spChg chg="add del mod">
          <ac:chgData name="Manoj Babu" userId="787fbba8f87c6e29" providerId="LiveId" clId="{57FCA64E-4062-4D69-8865-C4EF2C1EC860}" dt="2024-04-12T06:54:11.591" v="16" actId="22"/>
          <ac:spMkLst>
            <pc:docMk/>
            <pc:sldMk cId="0" sldId="279"/>
            <ac:spMk id="14" creationId="{30C29213-015C-CA91-FAEA-8A3BA9B98332}"/>
          </ac:spMkLst>
        </pc:spChg>
        <pc:spChg chg="add mod">
          <ac:chgData name="Manoj Babu" userId="787fbba8f87c6e29" providerId="LiveId" clId="{57FCA64E-4062-4D69-8865-C4EF2C1EC860}" dt="2024-04-12T07:10:39.188" v="87" actId="255"/>
          <ac:spMkLst>
            <pc:docMk/>
            <pc:sldMk cId="0" sldId="279"/>
            <ac:spMk id="16" creationId="{B50B8B41-90BF-AC53-4951-E1A1B2407680}"/>
          </ac:spMkLst>
        </pc:spChg>
        <pc:picChg chg="mod">
          <ac:chgData name="Manoj Babu" userId="787fbba8f87c6e29" providerId="LiveId" clId="{57FCA64E-4062-4D69-8865-C4EF2C1EC860}" dt="2024-04-12T06:56:09.485" v="26"/>
          <ac:picMkLst>
            <pc:docMk/>
            <pc:sldMk cId="0" sldId="279"/>
            <ac:picMk id="3" creationId="{00000000-0000-0000-0000-000000000000}"/>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079866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66216" y="1085850"/>
            <a:ext cx="6619244" cy="2497186"/>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866216" y="3583035"/>
            <a:ext cx="6619244" cy="646065"/>
          </a:xfrm>
        </p:spPr>
        <p:txBody>
          <a:bodyPr anchor="t"/>
          <a:lstStyle>
            <a:lvl1pPr marL="0" indent="0" algn="l">
              <a:buNone/>
              <a:defRPr cap="all">
                <a:solidFill>
                  <a:schemeClr val="bg2">
                    <a:lumMod val="40000"/>
                    <a:lumOff val="60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smtClean="0"/>
              <a:t>4/12/2024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743656558"/>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6217" y="3600440"/>
            <a:ext cx="6619243" cy="425054"/>
          </a:xfrm>
        </p:spPr>
        <p:txBody>
          <a:bodyPr anchor="b">
            <a:normAutofit/>
          </a:bodyPr>
          <a:lstStyle>
            <a:lvl1pPr algn="l">
              <a:defRPr sz="18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866216" y="514350"/>
            <a:ext cx="6619244" cy="27305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4" name="Text Placeholder 3"/>
          <p:cNvSpPr>
            <a:spLocks noGrp="1"/>
          </p:cNvSpPr>
          <p:nvPr>
            <p:ph type="body" sz="half" idx="2"/>
          </p:nvPr>
        </p:nvSpPr>
        <p:spPr>
          <a:xfrm>
            <a:off x="866217" y="4025494"/>
            <a:ext cx="6619242" cy="370284"/>
          </a:xfrm>
        </p:spPr>
        <p:txBody>
          <a:bodyPr>
            <a:normAutofit/>
          </a:bodyPr>
          <a:lstStyle>
            <a:lvl1pPr marL="0" indent="0">
              <a:buNone/>
              <a:defRPr sz="9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smtClean="0"/>
              <a:t>4/12/2024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327158307"/>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66216" y="1085850"/>
            <a:ext cx="6619244" cy="1485900"/>
          </a:xfrm>
        </p:spPr>
        <p:txBody>
          <a:bodyPr/>
          <a:lstStyle>
            <a:lvl1pPr>
              <a:defRPr sz="3600"/>
            </a:lvl1pPr>
          </a:lstStyle>
          <a:p>
            <a:r>
              <a:rPr lang="en-US"/>
              <a:t>Click to edit Master title style</a:t>
            </a:r>
            <a:endParaRPr lang="en-US" dirty="0"/>
          </a:p>
        </p:txBody>
      </p:sp>
      <p:sp>
        <p:nvSpPr>
          <p:cNvPr id="8" name="Text Placeholder 3"/>
          <p:cNvSpPr>
            <a:spLocks noGrp="1"/>
          </p:cNvSpPr>
          <p:nvPr>
            <p:ph type="body" sz="half" idx="2"/>
          </p:nvPr>
        </p:nvSpPr>
        <p:spPr>
          <a:xfrm>
            <a:off x="866216" y="2743200"/>
            <a:ext cx="6619244" cy="1771650"/>
          </a:xfrm>
        </p:spPr>
        <p:txBody>
          <a:bodyPr anchor="ctr">
            <a:normAutofit/>
          </a:bodyPr>
          <a:lstStyle>
            <a:lvl1pPr marL="0" indent="0">
              <a:buNone/>
              <a:defRPr sz="13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4" name="Date Placeholder 3"/>
          <p:cNvSpPr>
            <a:spLocks noGrp="1"/>
          </p:cNvSpPr>
          <p:nvPr>
            <p:ph type="dt" sz="half" idx="10"/>
          </p:nvPr>
        </p:nvSpPr>
        <p:spPr/>
        <p:txBody>
          <a:bodyPr/>
          <a:lstStyle/>
          <a:p>
            <a:fld id="{4AAD347D-5ACD-4C99-B74B-A9C85AD731AF}" type="datetimeFigureOut">
              <a:rPr lang="en-US" smtClean="0"/>
              <a:t>4/12/2024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087031551"/>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81101" y="1085850"/>
            <a:ext cx="5999486" cy="1742531"/>
          </a:xfrm>
        </p:spPr>
        <p:txBody>
          <a:bodyPr/>
          <a:lstStyle>
            <a:lvl1pPr>
              <a:defRPr sz="3600"/>
            </a:lvl1pPr>
          </a:lstStyle>
          <a:p>
            <a:r>
              <a:rPr lang="en-US"/>
              <a:t>Click to edit Master title style</a:t>
            </a:r>
            <a:endParaRPr lang="en-US" dirty="0"/>
          </a:p>
        </p:txBody>
      </p:sp>
      <p:sp>
        <p:nvSpPr>
          <p:cNvPr id="11" name="Text Placeholder 3"/>
          <p:cNvSpPr>
            <a:spLocks noGrp="1"/>
          </p:cNvSpPr>
          <p:nvPr>
            <p:ph type="body" sz="half" idx="14"/>
          </p:nvPr>
        </p:nvSpPr>
        <p:spPr>
          <a:xfrm>
            <a:off x="1447800" y="2828380"/>
            <a:ext cx="5459737" cy="256631"/>
          </a:xfrm>
        </p:spPr>
        <p:txBody>
          <a:bodyPr vert="horz" lIns="91440" tIns="45720" rIns="91440" bIns="45720" rtlCol="0" anchor="t">
            <a:normAutofit/>
          </a:bodyPr>
          <a:lstStyle>
            <a:lvl1pPr marL="0" indent="0">
              <a:buNone/>
              <a:defRPr lang="en-US" sz="1050" b="0" i="0" kern="1200" cap="small" dirty="0">
                <a:solidFill>
                  <a:schemeClr val="bg2">
                    <a:lumMod val="40000"/>
                    <a:lumOff val="60000"/>
                  </a:schemeClr>
                </a:solidFill>
                <a:latin typeface="+mj-lt"/>
                <a:ea typeface="+mj-ea"/>
                <a:cs typeface="+mj-cs"/>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marL="0" lvl="0" indent="0">
              <a:buNone/>
            </a:pPr>
            <a:r>
              <a:rPr lang="en-US"/>
              <a:t>Click to edit Master text styles</a:t>
            </a:r>
          </a:p>
        </p:txBody>
      </p:sp>
      <p:sp>
        <p:nvSpPr>
          <p:cNvPr id="10" name="Text Placeholder 3"/>
          <p:cNvSpPr>
            <a:spLocks noGrp="1"/>
          </p:cNvSpPr>
          <p:nvPr>
            <p:ph type="body" sz="half" idx="2"/>
          </p:nvPr>
        </p:nvSpPr>
        <p:spPr>
          <a:xfrm>
            <a:off x="866216" y="3262993"/>
            <a:ext cx="6619244" cy="1257300"/>
          </a:xfrm>
        </p:spPr>
        <p:txBody>
          <a:bodyPr anchor="ctr">
            <a:normAutofit/>
          </a:bodyPr>
          <a:lstStyle>
            <a:lvl1pPr marL="0" indent="0">
              <a:buNone/>
              <a:defRPr sz="13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4" name="Date Placeholder 3"/>
          <p:cNvSpPr>
            <a:spLocks noGrp="1"/>
          </p:cNvSpPr>
          <p:nvPr>
            <p:ph type="dt" sz="half" idx="10"/>
          </p:nvPr>
        </p:nvSpPr>
        <p:spPr/>
        <p:txBody>
          <a:bodyPr/>
          <a:lstStyle/>
          <a:p>
            <a:fld id="{4AAD347D-5ACD-4C99-B74B-A9C85AD731AF}" type="datetimeFigureOut">
              <a:rPr lang="en-US" smtClean="0"/>
              <a:t>4/12/2024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
        <p:nvSpPr>
          <p:cNvPr id="12" name="TextBox 11"/>
          <p:cNvSpPr txBox="1"/>
          <p:nvPr/>
        </p:nvSpPr>
        <p:spPr>
          <a:xfrm>
            <a:off x="673721" y="728440"/>
            <a:ext cx="601434" cy="1500411"/>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sz="9150" dirty="0"/>
              <a:t>“</a:t>
            </a:r>
          </a:p>
        </p:txBody>
      </p:sp>
      <p:sp>
        <p:nvSpPr>
          <p:cNvPr id="15" name="TextBox 14"/>
          <p:cNvSpPr txBox="1"/>
          <p:nvPr/>
        </p:nvSpPr>
        <p:spPr>
          <a:xfrm>
            <a:off x="6997868" y="1960341"/>
            <a:ext cx="601434" cy="1500411"/>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sz="9150" dirty="0"/>
              <a:t>”</a:t>
            </a:r>
          </a:p>
        </p:txBody>
      </p:sp>
    </p:spTree>
    <p:extLst>
      <p:ext uri="{BB962C8B-B14F-4D97-AF65-F5344CB8AC3E}">
        <p14:creationId xmlns:p14="http://schemas.microsoft.com/office/powerpoint/2010/main" val="2024084520"/>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66216" y="2343151"/>
            <a:ext cx="6619245" cy="1239885"/>
          </a:xfrm>
        </p:spPr>
        <p:txBody>
          <a:bodyPr anchor="b"/>
          <a:lstStyle>
            <a:lvl1pPr algn="l">
              <a:defRPr sz="3000" b="0" cap="none"/>
            </a:lvl1pPr>
          </a:lstStyle>
          <a:p>
            <a:r>
              <a:rPr lang="en-US"/>
              <a:t>Click to edit Master title style</a:t>
            </a:r>
            <a:endParaRPr lang="en-US" dirty="0"/>
          </a:p>
        </p:txBody>
      </p:sp>
      <p:sp>
        <p:nvSpPr>
          <p:cNvPr id="3" name="Text Placeholder 2"/>
          <p:cNvSpPr>
            <a:spLocks noGrp="1"/>
          </p:cNvSpPr>
          <p:nvPr>
            <p:ph type="body" idx="1"/>
          </p:nvPr>
        </p:nvSpPr>
        <p:spPr>
          <a:xfrm>
            <a:off x="866216" y="3583036"/>
            <a:ext cx="6619244" cy="645300"/>
          </a:xfrm>
        </p:spPr>
        <p:txBody>
          <a:bodyPr anchor="t"/>
          <a:lstStyle>
            <a:lvl1pPr marL="0" indent="0" algn="l">
              <a:buNone/>
              <a:defRPr sz="1500" cap="none">
                <a:solidFill>
                  <a:schemeClr val="bg2">
                    <a:lumMod val="40000"/>
                    <a:lumOff val="60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smtClean="0"/>
              <a:t>4/12/2024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869988277"/>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150"/>
            </a:lvl1pPr>
          </a:lstStyle>
          <a:p>
            <a:r>
              <a:rPr lang="en-US"/>
              <a:t>Click to edit Master title style</a:t>
            </a:r>
            <a:endParaRPr lang="en-US" dirty="0"/>
          </a:p>
        </p:txBody>
      </p:sp>
      <p:sp>
        <p:nvSpPr>
          <p:cNvPr id="3" name="Text Placeholder 2"/>
          <p:cNvSpPr>
            <a:spLocks noGrp="1"/>
          </p:cNvSpPr>
          <p:nvPr>
            <p:ph type="body" idx="1"/>
          </p:nvPr>
        </p:nvSpPr>
        <p:spPr>
          <a:xfrm>
            <a:off x="474710" y="1485900"/>
            <a:ext cx="2210150" cy="432197"/>
          </a:xfrm>
        </p:spPr>
        <p:txBody>
          <a:bodyPr anchor="b">
            <a:noAutofit/>
          </a:bodyPr>
          <a:lstStyle>
            <a:lvl1pPr marL="0" indent="0">
              <a:buNone/>
              <a:defRPr sz="1800" b="0">
                <a:solidFill>
                  <a:schemeClr val="bg2">
                    <a:lumMod val="40000"/>
                    <a:lumOff val="6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6" name="Text Placeholder 3"/>
          <p:cNvSpPr>
            <a:spLocks noGrp="1"/>
          </p:cNvSpPr>
          <p:nvPr>
            <p:ph type="body" sz="half" idx="15"/>
          </p:nvPr>
        </p:nvSpPr>
        <p:spPr>
          <a:xfrm>
            <a:off x="489347" y="2000250"/>
            <a:ext cx="2195513" cy="2692004"/>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Text Placeholder 4"/>
          <p:cNvSpPr>
            <a:spLocks noGrp="1"/>
          </p:cNvSpPr>
          <p:nvPr>
            <p:ph type="body" sz="quarter" idx="3"/>
          </p:nvPr>
        </p:nvSpPr>
        <p:spPr>
          <a:xfrm>
            <a:off x="2912745" y="1485900"/>
            <a:ext cx="2202181" cy="432197"/>
          </a:xfrm>
        </p:spPr>
        <p:txBody>
          <a:bodyPr anchor="b">
            <a:noAutofit/>
          </a:bodyPr>
          <a:lstStyle>
            <a:lvl1pPr marL="0" indent="0">
              <a:buNone/>
              <a:defRPr sz="1800" b="0">
                <a:solidFill>
                  <a:schemeClr val="bg2">
                    <a:lumMod val="40000"/>
                    <a:lumOff val="6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9" name="Text Placeholder 3"/>
          <p:cNvSpPr>
            <a:spLocks noGrp="1"/>
          </p:cNvSpPr>
          <p:nvPr>
            <p:ph type="body" sz="half" idx="16"/>
          </p:nvPr>
        </p:nvSpPr>
        <p:spPr>
          <a:xfrm>
            <a:off x="2904829" y="2000250"/>
            <a:ext cx="2210096" cy="2692004"/>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14" name="Text Placeholder 4"/>
          <p:cNvSpPr>
            <a:spLocks noGrp="1"/>
          </p:cNvSpPr>
          <p:nvPr>
            <p:ph type="body" sz="quarter" idx="13"/>
          </p:nvPr>
        </p:nvSpPr>
        <p:spPr>
          <a:xfrm>
            <a:off x="5343525" y="1485900"/>
            <a:ext cx="2199085" cy="432197"/>
          </a:xfrm>
        </p:spPr>
        <p:txBody>
          <a:bodyPr anchor="b">
            <a:noAutofit/>
          </a:bodyPr>
          <a:lstStyle>
            <a:lvl1pPr marL="0" indent="0">
              <a:buNone/>
              <a:defRPr sz="1800" b="0">
                <a:solidFill>
                  <a:schemeClr val="bg2">
                    <a:lumMod val="40000"/>
                    <a:lumOff val="6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0" name="Text Placeholder 3"/>
          <p:cNvSpPr>
            <a:spLocks noGrp="1"/>
          </p:cNvSpPr>
          <p:nvPr>
            <p:ph type="body" sz="half" idx="17"/>
          </p:nvPr>
        </p:nvSpPr>
        <p:spPr>
          <a:xfrm>
            <a:off x="5343525" y="2000250"/>
            <a:ext cx="2199085" cy="2692004"/>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cxnSp>
        <p:nvCxnSpPr>
          <p:cNvPr id="17" name="Straight Connector 16"/>
          <p:cNvCxnSpPr/>
          <p:nvPr/>
        </p:nvCxnSpPr>
        <p:spPr>
          <a:xfrm>
            <a:off x="2794607" y="1600200"/>
            <a:ext cx="0" cy="29718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5221670" y="1600200"/>
            <a:ext cx="0" cy="297516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AAD347D-5ACD-4C99-B74B-A9C85AD731AF}" type="datetimeFigureOut">
              <a:rPr lang="en-US" smtClean="0"/>
              <a:t>4/12/2024</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619057527"/>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150"/>
            </a:lvl1pPr>
          </a:lstStyle>
          <a:p>
            <a:r>
              <a:rPr lang="en-US"/>
              <a:t>Click to edit Master title style</a:t>
            </a:r>
            <a:endParaRPr lang="en-US" dirty="0"/>
          </a:p>
        </p:txBody>
      </p:sp>
      <p:sp>
        <p:nvSpPr>
          <p:cNvPr id="3" name="Text Placeholder 2"/>
          <p:cNvSpPr>
            <a:spLocks noGrp="1"/>
          </p:cNvSpPr>
          <p:nvPr>
            <p:ph type="body" idx="1"/>
          </p:nvPr>
        </p:nvSpPr>
        <p:spPr>
          <a:xfrm>
            <a:off x="489347" y="3188212"/>
            <a:ext cx="2205038" cy="432197"/>
          </a:xfrm>
        </p:spPr>
        <p:txBody>
          <a:bodyPr anchor="b">
            <a:noAutofit/>
          </a:bodyPr>
          <a:lstStyle>
            <a:lvl1pPr marL="0" indent="0">
              <a:buNone/>
              <a:defRPr sz="1800" b="0">
                <a:solidFill>
                  <a:schemeClr val="bg2">
                    <a:lumMod val="40000"/>
                    <a:lumOff val="6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9" name="Picture Placeholder 2"/>
          <p:cNvSpPr>
            <a:spLocks noGrp="1" noChangeAspect="1"/>
          </p:cNvSpPr>
          <p:nvPr>
            <p:ph type="pic" idx="15"/>
          </p:nvPr>
        </p:nvSpPr>
        <p:spPr>
          <a:xfrm>
            <a:off x="489347" y="1657350"/>
            <a:ext cx="2205038" cy="1143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2" name="Text Placeholder 3"/>
          <p:cNvSpPr>
            <a:spLocks noGrp="1"/>
          </p:cNvSpPr>
          <p:nvPr>
            <p:ph type="body" sz="half" idx="18"/>
          </p:nvPr>
        </p:nvSpPr>
        <p:spPr>
          <a:xfrm>
            <a:off x="489347" y="3620409"/>
            <a:ext cx="2205038" cy="494392"/>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Text Placeholder 4"/>
          <p:cNvSpPr>
            <a:spLocks noGrp="1"/>
          </p:cNvSpPr>
          <p:nvPr>
            <p:ph type="body" sz="quarter" idx="3"/>
          </p:nvPr>
        </p:nvSpPr>
        <p:spPr>
          <a:xfrm>
            <a:off x="2917032" y="3188212"/>
            <a:ext cx="2197894" cy="432197"/>
          </a:xfrm>
        </p:spPr>
        <p:txBody>
          <a:bodyPr anchor="b">
            <a:noAutofit/>
          </a:bodyPr>
          <a:lstStyle>
            <a:lvl1pPr marL="0" indent="0">
              <a:buNone/>
              <a:defRPr sz="1800" b="0">
                <a:solidFill>
                  <a:schemeClr val="bg2">
                    <a:lumMod val="40000"/>
                    <a:lumOff val="6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30" name="Picture Placeholder 2"/>
          <p:cNvSpPr>
            <a:spLocks noGrp="1" noChangeAspect="1"/>
          </p:cNvSpPr>
          <p:nvPr>
            <p:ph type="pic" idx="21"/>
          </p:nvPr>
        </p:nvSpPr>
        <p:spPr>
          <a:xfrm>
            <a:off x="2917031" y="1657350"/>
            <a:ext cx="2197894" cy="1143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3" name="Text Placeholder 3"/>
          <p:cNvSpPr>
            <a:spLocks noGrp="1"/>
          </p:cNvSpPr>
          <p:nvPr>
            <p:ph type="body" sz="half" idx="19"/>
          </p:nvPr>
        </p:nvSpPr>
        <p:spPr>
          <a:xfrm>
            <a:off x="2916016" y="3620408"/>
            <a:ext cx="2200805" cy="494392"/>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14" name="Text Placeholder 4"/>
          <p:cNvSpPr>
            <a:spLocks noGrp="1"/>
          </p:cNvSpPr>
          <p:nvPr>
            <p:ph type="body" sz="quarter" idx="13"/>
          </p:nvPr>
        </p:nvSpPr>
        <p:spPr>
          <a:xfrm>
            <a:off x="5343525" y="3188212"/>
            <a:ext cx="2199085" cy="432197"/>
          </a:xfrm>
        </p:spPr>
        <p:txBody>
          <a:bodyPr anchor="b">
            <a:noAutofit/>
          </a:bodyPr>
          <a:lstStyle>
            <a:lvl1pPr marL="0" indent="0">
              <a:buNone/>
              <a:defRPr sz="1800" b="0">
                <a:solidFill>
                  <a:schemeClr val="bg2">
                    <a:lumMod val="40000"/>
                    <a:lumOff val="6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31" name="Picture Placeholder 2"/>
          <p:cNvSpPr>
            <a:spLocks noGrp="1" noChangeAspect="1"/>
          </p:cNvSpPr>
          <p:nvPr>
            <p:ph type="pic" idx="22"/>
          </p:nvPr>
        </p:nvSpPr>
        <p:spPr>
          <a:xfrm>
            <a:off x="5343525" y="1657350"/>
            <a:ext cx="2199085" cy="1143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4" name="Text Placeholder 3"/>
          <p:cNvSpPr>
            <a:spLocks noGrp="1"/>
          </p:cNvSpPr>
          <p:nvPr>
            <p:ph type="body" sz="half" idx="20"/>
          </p:nvPr>
        </p:nvSpPr>
        <p:spPr>
          <a:xfrm>
            <a:off x="5343432" y="3620406"/>
            <a:ext cx="2201998" cy="494392"/>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cxnSp>
        <p:nvCxnSpPr>
          <p:cNvPr id="19" name="Straight Connector 18"/>
          <p:cNvCxnSpPr/>
          <p:nvPr/>
        </p:nvCxnSpPr>
        <p:spPr>
          <a:xfrm>
            <a:off x="2794607" y="1600200"/>
            <a:ext cx="0" cy="29718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5221670" y="1600200"/>
            <a:ext cx="0" cy="297516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AAD347D-5ACD-4C99-B74B-A9C85AD731AF}" type="datetimeFigureOut">
              <a:rPr lang="en-US" smtClean="0"/>
              <a:t>4/12/2024</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650552731"/>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4/12/2024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272100616"/>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228159" y="322660"/>
            <a:ext cx="1314451" cy="4369594"/>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489348" y="665561"/>
            <a:ext cx="5567362" cy="402669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4/12/2024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078397400"/>
      </p:ext>
    </p:extLst>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DEFAUL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619719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4509A250-FF31-4206-8172-F9D3106AACB1}" type="datetimeFigureOut">
              <a:rPr lang="en-US" smtClean="0"/>
              <a:t>4/12/2024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398393605"/>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66217" y="2146300"/>
            <a:ext cx="6619243" cy="1436735"/>
          </a:xfrm>
        </p:spPr>
        <p:txBody>
          <a:bodyPr anchor="b"/>
          <a:lstStyle>
            <a:lvl1pPr algn="l">
              <a:defRPr sz="3000" b="0" cap="none"/>
            </a:lvl1pPr>
          </a:lstStyle>
          <a:p>
            <a:r>
              <a:rPr lang="en-US"/>
              <a:t>Click to edit Master title style</a:t>
            </a:r>
            <a:endParaRPr lang="en-US" dirty="0"/>
          </a:p>
        </p:txBody>
      </p:sp>
      <p:sp>
        <p:nvSpPr>
          <p:cNvPr id="3" name="Text Placeholder 2"/>
          <p:cNvSpPr>
            <a:spLocks noGrp="1"/>
          </p:cNvSpPr>
          <p:nvPr>
            <p:ph type="body" idx="1"/>
          </p:nvPr>
        </p:nvSpPr>
        <p:spPr>
          <a:xfrm>
            <a:off x="866216" y="3583036"/>
            <a:ext cx="6619244" cy="645300"/>
          </a:xfrm>
        </p:spPr>
        <p:txBody>
          <a:bodyPr anchor="t"/>
          <a:lstStyle>
            <a:lvl1pPr marL="0" indent="0" algn="l">
              <a:buNone/>
              <a:defRPr sz="1500" cap="all">
                <a:solidFill>
                  <a:schemeClr val="bg2">
                    <a:lumMod val="40000"/>
                    <a:lumOff val="60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796027F-7875-4030-9381-8BD8C4F21935}" type="datetimeFigureOut">
              <a:rPr lang="en-US" smtClean="0"/>
              <a:t>4/12/2024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4286666463"/>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27485" y="1545432"/>
            <a:ext cx="3297254" cy="3146822"/>
          </a:xfrm>
        </p:spPr>
        <p:txBody>
          <a:bodyPr>
            <a:normAutofit/>
          </a:bodyPr>
          <a:lstStyle>
            <a:lvl1pPr>
              <a:defRPr sz="1350"/>
            </a:lvl1pPr>
            <a:lvl2pPr>
              <a:defRPr sz="1200"/>
            </a:lvl2pPr>
            <a:lvl3pPr>
              <a:defRPr sz="1050"/>
            </a:lvl3pPr>
            <a:lvl4pPr>
              <a:defRPr sz="900"/>
            </a:lvl4pPr>
            <a:lvl5pPr>
              <a:defRPr sz="900"/>
            </a:lvl5pPr>
            <a:lvl6pPr>
              <a:defRPr sz="900"/>
            </a:lvl6pPr>
            <a:lvl7pPr>
              <a:defRPr sz="900"/>
            </a:lvl7pPr>
            <a:lvl8pPr>
              <a:defRPr sz="9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240870" y="1542069"/>
            <a:ext cx="3297256" cy="3150184"/>
          </a:xfrm>
        </p:spPr>
        <p:txBody>
          <a:bodyPr>
            <a:normAutofit/>
          </a:bodyPr>
          <a:lstStyle>
            <a:lvl1pPr>
              <a:defRPr sz="1350"/>
            </a:lvl1pPr>
            <a:lvl2pPr>
              <a:defRPr sz="1200"/>
            </a:lvl2pPr>
            <a:lvl3pPr>
              <a:defRPr sz="1050"/>
            </a:lvl3pPr>
            <a:lvl4pPr>
              <a:defRPr sz="900"/>
            </a:lvl4pPr>
            <a:lvl5pPr>
              <a:defRPr sz="900"/>
            </a:lvl5pPr>
            <a:lvl6pPr>
              <a:defRPr sz="900"/>
            </a:lvl6pPr>
            <a:lvl7pPr>
              <a:defRPr sz="900"/>
            </a:lvl7pPr>
            <a:lvl8pPr>
              <a:defRPr sz="9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796027F-7875-4030-9381-8BD8C4F21935}" type="datetimeFigureOut">
              <a:rPr lang="en-US" smtClean="0"/>
              <a:t>4/12/2024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228913546"/>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827485" y="1428750"/>
            <a:ext cx="3297254" cy="432197"/>
          </a:xfrm>
        </p:spPr>
        <p:txBody>
          <a:bodyPr anchor="b">
            <a:noAutofit/>
          </a:bodyPr>
          <a:lstStyle>
            <a:lvl1pPr marL="0" indent="0">
              <a:buNone/>
              <a:defRPr sz="1800" b="0">
                <a:solidFill>
                  <a:schemeClr val="bg2">
                    <a:lumMod val="40000"/>
                    <a:lumOff val="6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827485" y="1885950"/>
            <a:ext cx="3297254" cy="2806304"/>
          </a:xfrm>
        </p:spPr>
        <p:txBody>
          <a:bodyPr>
            <a:normAutofit/>
          </a:bodyPr>
          <a:lstStyle>
            <a:lvl1pPr>
              <a:defRPr sz="1350"/>
            </a:lvl1pPr>
            <a:lvl2pPr>
              <a:defRPr sz="1200"/>
            </a:lvl2pPr>
            <a:lvl3pPr>
              <a:defRPr sz="1050"/>
            </a:lvl3pPr>
            <a:lvl4pPr>
              <a:defRPr sz="900"/>
            </a:lvl4pPr>
            <a:lvl5pPr>
              <a:defRPr sz="900"/>
            </a:lvl5pPr>
            <a:lvl6pPr>
              <a:defRPr sz="900"/>
            </a:lvl6pPr>
            <a:lvl7pPr>
              <a:defRPr sz="900"/>
            </a:lvl7pPr>
            <a:lvl8pPr>
              <a:defRPr sz="9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240872" y="1428750"/>
            <a:ext cx="3297254" cy="432197"/>
          </a:xfrm>
        </p:spPr>
        <p:txBody>
          <a:bodyPr anchor="b">
            <a:noAutofit/>
          </a:bodyPr>
          <a:lstStyle>
            <a:lvl1pPr marL="0" indent="0">
              <a:buNone/>
              <a:defRPr sz="1800" b="0">
                <a:solidFill>
                  <a:schemeClr val="bg2">
                    <a:lumMod val="40000"/>
                    <a:lumOff val="6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240872" y="1885950"/>
            <a:ext cx="3297254" cy="2806304"/>
          </a:xfrm>
        </p:spPr>
        <p:txBody>
          <a:bodyPr>
            <a:normAutofit/>
          </a:bodyPr>
          <a:lstStyle>
            <a:lvl1pPr>
              <a:defRPr sz="1350"/>
            </a:lvl1pPr>
            <a:lvl2pPr>
              <a:defRPr sz="1200"/>
            </a:lvl2pPr>
            <a:lvl3pPr>
              <a:defRPr sz="1050"/>
            </a:lvl3pPr>
            <a:lvl4pPr>
              <a:defRPr sz="900"/>
            </a:lvl4pPr>
            <a:lvl5pPr>
              <a:defRPr sz="900"/>
            </a:lvl5pPr>
            <a:lvl6pPr>
              <a:defRPr sz="900"/>
            </a:lvl6pPr>
            <a:lvl7pPr>
              <a:defRPr sz="900"/>
            </a:lvl7pPr>
            <a:lvl8pPr>
              <a:defRPr sz="9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796027F-7875-4030-9381-8BD8C4F21935}" type="datetimeFigureOut">
              <a:rPr lang="en-US" smtClean="0"/>
              <a:t>4/12/2024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954379260"/>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4509A250-FF31-4206-8172-F9D3106AACB1}" type="datetimeFigureOut">
              <a:rPr lang="en-US" smtClean="0"/>
              <a:t>4/12/2024</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681407486"/>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509A250-FF31-4206-8172-F9D3106AACB1}" type="datetimeFigureOut">
              <a:rPr lang="en-US" smtClean="0"/>
              <a:t>4/12/2024</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962152395"/>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6215" y="1085850"/>
            <a:ext cx="2550798" cy="1085850"/>
          </a:xfrm>
        </p:spPr>
        <p:txBody>
          <a:bodyPr anchor="b"/>
          <a:lstStyle>
            <a:lvl1pPr algn="l">
              <a:defRPr sz="1800" b="0"/>
            </a:lvl1pPr>
          </a:lstStyle>
          <a:p>
            <a:r>
              <a:rPr lang="en-US"/>
              <a:t>Click to edit Master title style</a:t>
            </a:r>
            <a:endParaRPr lang="en-US" dirty="0"/>
          </a:p>
        </p:txBody>
      </p:sp>
      <p:sp>
        <p:nvSpPr>
          <p:cNvPr id="3" name="Content Placeholder 2"/>
          <p:cNvSpPr>
            <a:spLocks noGrp="1"/>
          </p:cNvSpPr>
          <p:nvPr>
            <p:ph idx="1"/>
          </p:nvPr>
        </p:nvSpPr>
        <p:spPr>
          <a:xfrm>
            <a:off x="3588462" y="1085850"/>
            <a:ext cx="3896998" cy="3429000"/>
          </a:xfrm>
        </p:spPr>
        <p:txBody>
          <a:bodyPr anchor="ctr">
            <a:normAutofit/>
          </a:bodyPr>
          <a:lstStyle>
            <a:lvl1pPr>
              <a:defRPr sz="1500"/>
            </a:lvl1pPr>
            <a:lvl2pPr>
              <a:defRPr sz="1350"/>
            </a:lvl2pPr>
            <a:lvl3pPr>
              <a:defRPr sz="1200"/>
            </a:lvl3pPr>
            <a:lvl4pPr>
              <a:defRPr sz="1050"/>
            </a:lvl4pPr>
            <a:lvl5pPr>
              <a:defRPr sz="1050"/>
            </a:lvl5pPr>
            <a:lvl6pPr>
              <a:defRPr sz="1050"/>
            </a:lvl6pPr>
            <a:lvl7pPr>
              <a:defRPr sz="1050"/>
            </a:lvl7pPr>
            <a:lvl8pPr>
              <a:defRPr sz="1050"/>
            </a:lvl8pPr>
            <a:lvl9pPr>
              <a:defRPr sz="10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66215" y="2346961"/>
            <a:ext cx="2550797" cy="2171699"/>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7" name="Date Placeholder 4"/>
          <p:cNvSpPr>
            <a:spLocks noGrp="1"/>
          </p:cNvSpPr>
          <p:nvPr>
            <p:ph type="dt" sz="half" idx="10"/>
          </p:nvPr>
        </p:nvSpPr>
        <p:spPr/>
        <p:txBody>
          <a:bodyPr/>
          <a:lstStyle/>
          <a:p>
            <a:fld id="{4509A250-FF31-4206-8172-F9D3106AACB1}" type="datetimeFigureOut">
              <a:rPr lang="en-US" smtClean="0"/>
              <a:t>4/12/2024</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009313669"/>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5430" y="1390644"/>
            <a:ext cx="3819680" cy="1181106"/>
          </a:xfrm>
        </p:spPr>
        <p:txBody>
          <a:bodyPr anchor="b">
            <a:normAutofit/>
          </a:bodyPr>
          <a:lstStyle>
            <a:lvl1pPr algn="l">
              <a:defRPr sz="27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5212160" y="857250"/>
            <a:ext cx="2400300"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4" name="Text Placeholder 3"/>
          <p:cNvSpPr>
            <a:spLocks noGrp="1"/>
          </p:cNvSpPr>
          <p:nvPr>
            <p:ph type="body" sz="half" idx="2"/>
          </p:nvPr>
        </p:nvSpPr>
        <p:spPr>
          <a:xfrm>
            <a:off x="866216" y="2743200"/>
            <a:ext cx="3813734" cy="1028700"/>
          </a:xfrm>
        </p:spPr>
        <p:txBody>
          <a:bodyPr>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smtClean="0"/>
              <a:t>4/12/2024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854345472"/>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3.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5.png"/><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4.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0">
            <a:extLst>
              <a:ext uri="{28A0092B-C50C-407E-A947-70E740481C1C}">
                <a14:useLocalDpi xmlns:a14="http://schemas.microsoft.com/office/drawing/2010/main" val="0"/>
              </a:ext>
            </a:extLst>
          </a:blip>
          <a:srcRect l="3613"/>
          <a:stretch/>
        </p:blipFill>
        <p:spPr>
          <a:xfrm>
            <a:off x="0" y="2002264"/>
            <a:ext cx="3027759" cy="3141236"/>
          </a:xfrm>
          <a:prstGeom prst="rect">
            <a:avLst/>
          </a:prstGeom>
        </p:spPr>
      </p:pic>
      <p:pic>
        <p:nvPicPr>
          <p:cNvPr id="7" name="Picture 6"/>
          <p:cNvPicPr>
            <a:picLocks noChangeAspect="1"/>
          </p:cNvPicPr>
          <p:nvPr/>
        </p:nvPicPr>
        <p:blipFill rotWithShape="1">
          <a:blip r:embed="rId21">
            <a:extLst>
              <a:ext uri="{28A0092B-C50C-407E-A947-70E740481C1C}">
                <a14:useLocalDpi xmlns:a14="http://schemas.microsoft.com/office/drawing/2010/main" val="0"/>
              </a:ext>
            </a:extLst>
          </a:blip>
          <a:srcRect l="35640"/>
          <a:stretch/>
        </p:blipFill>
        <p:spPr>
          <a:xfrm>
            <a:off x="0" y="2169261"/>
            <a:ext cx="1141809" cy="1774090"/>
          </a:xfrm>
          <a:prstGeom prst="rect">
            <a:avLst/>
          </a:prstGeom>
        </p:spPr>
      </p:pic>
      <p:sp>
        <p:nvSpPr>
          <p:cNvPr id="16" name="Oval 15"/>
          <p:cNvSpPr/>
          <p:nvPr/>
        </p:nvSpPr>
        <p:spPr>
          <a:xfrm>
            <a:off x="6456759" y="1257300"/>
            <a:ext cx="2114550" cy="211455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2">
            <a:extLst>
              <a:ext uri="{28A0092B-C50C-407E-A947-70E740481C1C}">
                <a14:useLocalDpi xmlns:a14="http://schemas.microsoft.com/office/drawing/2010/main" val="0"/>
              </a:ext>
            </a:extLst>
          </a:blip>
          <a:srcRect t="28813"/>
          <a:stretch/>
        </p:blipFill>
        <p:spPr>
          <a:xfrm>
            <a:off x="5999560" y="1"/>
            <a:ext cx="1202540" cy="856055"/>
          </a:xfrm>
          <a:prstGeom prst="rect">
            <a:avLst/>
          </a:prstGeom>
        </p:spPr>
      </p:pic>
      <p:pic>
        <p:nvPicPr>
          <p:cNvPr id="10" name="Picture 9"/>
          <p:cNvPicPr>
            <a:picLocks noChangeAspect="1"/>
          </p:cNvPicPr>
          <p:nvPr/>
        </p:nvPicPr>
        <p:blipFill rotWithShape="1">
          <a:blip r:embed="rId23">
            <a:extLst>
              <a:ext uri="{28A0092B-C50C-407E-A947-70E740481C1C}">
                <a14:useLocalDpi xmlns:a14="http://schemas.microsoft.com/office/drawing/2010/main" val="0"/>
              </a:ext>
            </a:extLst>
          </a:blip>
          <a:srcRect b="23320"/>
          <a:stretch/>
        </p:blipFill>
        <p:spPr>
          <a:xfrm>
            <a:off x="6454408" y="4572000"/>
            <a:ext cx="745301" cy="571500"/>
          </a:xfrm>
          <a:prstGeom prst="rect">
            <a:avLst/>
          </a:prstGeom>
        </p:spPr>
      </p:pic>
      <p:sp>
        <p:nvSpPr>
          <p:cNvPr id="14" name="Rectangle 13"/>
          <p:cNvSpPr/>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484584" y="339538"/>
            <a:ext cx="7053542" cy="1050398"/>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827484" y="1539689"/>
            <a:ext cx="6709906" cy="314661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7616730" y="1343026"/>
            <a:ext cx="742949" cy="228599"/>
          </a:xfrm>
          <a:prstGeom prst="rect">
            <a:avLst/>
          </a:prstGeom>
        </p:spPr>
        <p:txBody>
          <a:bodyPr vert="horz" lIns="91440" tIns="45720" rIns="91440" bIns="45720" rtlCol="0" anchor="t"/>
          <a:lstStyle>
            <a:lvl1pPr algn="l">
              <a:defRPr sz="825" b="0" i="0">
                <a:solidFill>
                  <a:schemeClr val="tx1">
                    <a:tint val="75000"/>
                    <a:alpha val="60000"/>
                  </a:schemeClr>
                </a:solidFill>
              </a:defRPr>
            </a:lvl1pPr>
          </a:lstStyle>
          <a:p>
            <a:fld id="{4AAD347D-5ACD-4C99-B74B-A9C85AD731AF}" type="datetimeFigureOut">
              <a:rPr lang="en-US" smtClean="0"/>
              <a:t>4/12/2024</a:t>
            </a:fld>
            <a:endParaRPr lang="en-US" dirty="0"/>
          </a:p>
        </p:txBody>
      </p:sp>
      <p:sp>
        <p:nvSpPr>
          <p:cNvPr id="5" name="Footer Placeholder 4"/>
          <p:cNvSpPr>
            <a:spLocks noGrp="1"/>
          </p:cNvSpPr>
          <p:nvPr>
            <p:ph type="ftr" sz="quarter" idx="3"/>
          </p:nvPr>
        </p:nvSpPr>
        <p:spPr>
          <a:xfrm rot="5400000">
            <a:off x="6713680" y="2418973"/>
            <a:ext cx="2894846" cy="228601"/>
          </a:xfrm>
          <a:prstGeom prst="rect">
            <a:avLst/>
          </a:prstGeom>
        </p:spPr>
        <p:txBody>
          <a:bodyPr vert="horz" lIns="91440" tIns="45720" rIns="91440" bIns="45720" rtlCol="0" anchor="b"/>
          <a:lstStyle>
            <a:lvl1pPr algn="l">
              <a:defRPr sz="825"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7764406" y="221797"/>
            <a:ext cx="628649" cy="575765"/>
          </a:xfrm>
          <a:prstGeom prst="rect">
            <a:avLst/>
          </a:prstGeom>
        </p:spPr>
        <p:txBody>
          <a:bodyPr vert="horz" lIns="91440" tIns="45720" rIns="91440" bIns="45720" rtlCol="0" anchor="b"/>
          <a:lstStyle>
            <a:lvl1pPr algn="ctr">
              <a:defRPr sz="2100" b="0" i="0">
                <a:solidFill>
                  <a:schemeClr val="tx1">
                    <a:tint val="75000"/>
                  </a:schemeClr>
                </a:solidFill>
              </a:defRPr>
            </a:lvl1pPr>
          </a:lstStyle>
          <a:p>
            <a:fld id="{D57F1E4F-1CFF-5643-939E-02111984F565}" type="slidenum">
              <a:rPr lang="en-US" smtClean="0"/>
              <a:t>‹#›</a:t>
            </a:fld>
            <a:endParaRPr lang="en-US" dirty="0"/>
          </a:p>
        </p:txBody>
      </p:sp>
    </p:spTree>
    <p:extLst>
      <p:ext uri="{BB962C8B-B14F-4D97-AF65-F5344CB8AC3E}">
        <p14:creationId xmlns:p14="http://schemas.microsoft.com/office/powerpoint/2010/main" val="3049572188"/>
      </p:ext>
    </p:extLst>
  </p:cSld>
  <p:clrMap bg1="dk1" tx1="lt1" bg2="dk2" tx2="lt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 id="2147483700" r:id="rId12"/>
    <p:sldLayoutId id="2147483701" r:id="rId13"/>
    <p:sldLayoutId id="2147483702" r:id="rId14"/>
    <p:sldLayoutId id="2147483703" r:id="rId15"/>
    <p:sldLayoutId id="2147483704" r:id="rId16"/>
    <p:sldLayoutId id="2147483705" r:id="rId17"/>
    <p:sldLayoutId id="2147483706" r:id="rId18"/>
  </p:sldLayoutIdLst>
  <p:hf sldNum="0" hdr="0" ftr="0" dt="0"/>
  <p:txStyles>
    <p:titleStyle>
      <a:lvl1pPr algn="l" defTabSz="342900" rtl="0" eaLnBrk="1" latinLnBrk="0" hangingPunct="1">
        <a:spcBef>
          <a:spcPct val="0"/>
        </a:spcBef>
        <a:buNone/>
        <a:defRPr sz="315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57175" indent="-257175" algn="l" defTabSz="342900" rtl="0" eaLnBrk="1" latinLnBrk="0" hangingPunct="1">
        <a:spcBef>
          <a:spcPts val="750"/>
        </a:spcBef>
        <a:spcAft>
          <a:spcPts val="0"/>
        </a:spcAft>
        <a:buClr>
          <a:schemeClr val="bg2">
            <a:lumMod val="40000"/>
            <a:lumOff val="60000"/>
          </a:schemeClr>
        </a:buClr>
        <a:buSzPct val="80000"/>
        <a:buFont typeface="Wingdings 3" charset="2"/>
        <a:buChar char=""/>
        <a:defRPr sz="1500" b="0" i="0" kern="1200">
          <a:solidFill>
            <a:schemeClr val="tx1"/>
          </a:solidFill>
          <a:latin typeface="+mj-lt"/>
          <a:ea typeface="+mj-ea"/>
          <a:cs typeface="+mj-cs"/>
        </a:defRPr>
      </a:lvl1pPr>
      <a:lvl2pPr marL="557213" indent="-214313" algn="l" defTabSz="342900" rtl="0" eaLnBrk="1" latinLnBrk="0" hangingPunct="1">
        <a:spcBef>
          <a:spcPts val="750"/>
        </a:spcBef>
        <a:spcAft>
          <a:spcPts val="0"/>
        </a:spcAft>
        <a:buClr>
          <a:schemeClr val="bg2">
            <a:lumMod val="40000"/>
            <a:lumOff val="60000"/>
          </a:schemeClr>
        </a:buClr>
        <a:buSzPct val="80000"/>
        <a:buFont typeface="Wingdings 3" charset="2"/>
        <a:buChar char=""/>
        <a:defRPr sz="1350" b="0" i="0" kern="1200">
          <a:solidFill>
            <a:schemeClr val="tx1"/>
          </a:solidFill>
          <a:latin typeface="+mj-lt"/>
          <a:ea typeface="+mj-ea"/>
          <a:cs typeface="+mj-cs"/>
        </a:defRPr>
      </a:lvl2pPr>
      <a:lvl3pPr marL="8572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200" b="0" i="0" kern="1200">
          <a:solidFill>
            <a:schemeClr val="tx1"/>
          </a:solidFill>
          <a:latin typeface="+mj-lt"/>
          <a:ea typeface="+mj-ea"/>
          <a:cs typeface="+mj-cs"/>
        </a:defRPr>
      </a:lvl3pPr>
      <a:lvl4pPr marL="12001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050" b="0" i="0" kern="1200">
          <a:solidFill>
            <a:schemeClr val="tx1"/>
          </a:solidFill>
          <a:latin typeface="+mj-lt"/>
          <a:ea typeface="+mj-ea"/>
          <a:cs typeface="+mj-cs"/>
        </a:defRPr>
      </a:lvl4pPr>
      <a:lvl5pPr marL="15430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050" b="0" i="0" kern="1200">
          <a:solidFill>
            <a:schemeClr val="tx1"/>
          </a:solidFill>
          <a:latin typeface="+mj-lt"/>
          <a:ea typeface="+mj-ea"/>
          <a:cs typeface="+mj-cs"/>
        </a:defRPr>
      </a:lvl5pPr>
      <a:lvl6pPr marL="187950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050" b="0" i="0" kern="1200">
          <a:solidFill>
            <a:schemeClr val="tx1"/>
          </a:solidFill>
          <a:latin typeface="+mj-lt"/>
          <a:ea typeface="+mj-ea"/>
          <a:cs typeface="+mj-cs"/>
        </a:defRPr>
      </a:lvl6pPr>
      <a:lvl7pPr marL="22288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050" b="0" i="0" kern="1200">
          <a:solidFill>
            <a:schemeClr val="tx1"/>
          </a:solidFill>
          <a:latin typeface="+mj-lt"/>
          <a:ea typeface="+mj-ea"/>
          <a:cs typeface="+mj-cs"/>
        </a:defRPr>
      </a:lvl7pPr>
      <a:lvl8pPr marL="25717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050" b="0" i="0" kern="1200">
          <a:solidFill>
            <a:schemeClr val="tx1"/>
          </a:solidFill>
          <a:latin typeface="+mj-lt"/>
          <a:ea typeface="+mj-ea"/>
          <a:cs typeface="+mj-cs"/>
        </a:defRPr>
      </a:lvl8pPr>
      <a:lvl9pPr marL="29146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050" b="0" i="0" kern="1200">
          <a:solidFill>
            <a:schemeClr val="tx1"/>
          </a:solidFill>
          <a:latin typeface="+mj-lt"/>
          <a:ea typeface="+mj-ea"/>
          <a:cs typeface="+mj-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6.png"/><Relationship Id="rId7"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18.xml"/><Relationship Id="rId6" Type="http://schemas.openxmlformats.org/officeDocument/2006/relationships/hyperlink" Target="https://pitch.com?utm_medium=product-presentation&amp;utm_source=powerpoint-export&amp;utm_campaign=bottom_bar_cta&amp;utm_content=9daef6c2-06c2-42a2-bc8c-ddcf91372c03&amp;utm_term=PDF-PPTX-lastslide" TargetMode="External"/><Relationship Id="rId5" Type="http://schemas.openxmlformats.org/officeDocument/2006/relationships/image" Target="../media/image8.png"/><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18.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hyperlink" Target="https://pitch.com?utm_medium=product-presentation&amp;utm_source=powerpoint-export&amp;utm_campaign=bottom_bar_cta&amp;utm_content=9daef6c2-06c2-42a2-bc8c-ddcf91372c03&amp;utm_term=PDF-PPTX-lastslide"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1.xml"/><Relationship Id="rId1" Type="http://schemas.openxmlformats.org/officeDocument/2006/relationships/slideLayout" Target="../slideLayouts/slideLayout18.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hyperlink" Target="https://pitch.com?utm_medium=product-presentation&amp;utm_source=powerpoint-export&amp;utm_campaign=bottom_bar_cta&amp;utm_content=9daef6c2-06c2-42a2-bc8c-ddcf91372c03&amp;utm_term=PDF-PPTX-lastslide"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18.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hyperlink" Target="https://pitch.com?utm_medium=product-presentation&amp;utm_source=powerpoint-export&amp;utm_campaign=bottom_bar_cta&amp;utm_content=9daef6c2-06c2-42a2-bc8c-ddcf91372c03&amp;utm_term=PDF-PPTX-lastslide" TargetMode="External"/></Relationships>
</file>

<file path=ppt/slides/_rels/slide1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24.png"/><Relationship Id="rId7" Type="http://schemas.openxmlformats.org/officeDocument/2006/relationships/hyperlink" Target="https://pitch.com?utm_medium=product-presentation&amp;utm_source=powerpoint-export&amp;utm_campaign=bottom_bar_cta&amp;utm_content=9daef6c2-06c2-42a2-bc8c-ddcf91372c03&amp;utm_term=PDF-PPTX-lastslide" TargetMode="External"/><Relationship Id="rId2" Type="http://schemas.openxmlformats.org/officeDocument/2006/relationships/notesSlide" Target="../notesSlides/notesSlide13.xml"/><Relationship Id="rId1" Type="http://schemas.openxmlformats.org/officeDocument/2006/relationships/slideLayout" Target="../slideLayouts/slideLayout18.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 Id="rId9" Type="http://schemas.openxmlformats.org/officeDocument/2006/relationships/image" Target="../media/image10.svg"/></Relationships>
</file>

<file path=ppt/slides/_rels/slide14.xml.rels><?xml version="1.0" encoding="UTF-8" standalone="yes"?>
<Relationships xmlns="http://schemas.openxmlformats.org/package/2006/relationships"><Relationship Id="rId8" Type="http://schemas.openxmlformats.org/officeDocument/2006/relationships/hyperlink" Target="https://pitch.com?utm_medium=product-presentation&amp;utm_source=powerpoint-export&amp;utm_campaign=bottom_bar_cta&amp;utm_content=9daef6c2-06c2-42a2-bc8c-ddcf91372c03&amp;utm_term=PDF-PPTX-lastslide" TargetMode="External"/><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notesSlide" Target="../notesSlides/notesSlide14.xml"/><Relationship Id="rId1" Type="http://schemas.openxmlformats.org/officeDocument/2006/relationships/slideLayout" Target="../slideLayouts/slideLayout18.xml"/><Relationship Id="rId6" Type="http://schemas.openxmlformats.org/officeDocument/2006/relationships/image" Target="../media/image38.png"/><Relationship Id="rId5" Type="http://schemas.openxmlformats.org/officeDocument/2006/relationships/image" Target="../media/image37.png"/><Relationship Id="rId10" Type="http://schemas.openxmlformats.org/officeDocument/2006/relationships/image" Target="../media/image10.svg"/><Relationship Id="rId4" Type="http://schemas.openxmlformats.org/officeDocument/2006/relationships/image" Target="../media/image36.png"/><Relationship Id="rId9" Type="http://schemas.openxmlformats.org/officeDocument/2006/relationships/image" Target="../media/image9.png"/></Relationships>
</file>

<file path=ppt/slides/_rels/slide1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0.png"/><Relationship Id="rId7" Type="http://schemas.openxmlformats.org/officeDocument/2006/relationships/hyperlink" Target="https://pitch.com?utm_medium=product-presentation&amp;utm_source=powerpoint-export&amp;utm_campaign=bottom_bar_cta&amp;utm_content=9daef6c2-06c2-42a2-bc8c-ddcf91372c03&amp;utm_term=PDF-PPTX-lastslide" TargetMode="External"/><Relationship Id="rId2" Type="http://schemas.openxmlformats.org/officeDocument/2006/relationships/notesSlide" Target="../notesSlides/notesSlide15.xml"/><Relationship Id="rId1" Type="http://schemas.openxmlformats.org/officeDocument/2006/relationships/slideLayout" Target="../slideLayouts/slideLayout18.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 Id="rId9" Type="http://schemas.openxmlformats.org/officeDocument/2006/relationships/image" Target="../media/image10.svg"/></Relationships>
</file>

<file path=ppt/slides/_rels/slide16.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4.png"/><Relationship Id="rId7" Type="http://schemas.openxmlformats.org/officeDocument/2006/relationships/hyperlink" Target="https://pitch.com?utm_medium=product-presentation&amp;utm_source=powerpoint-export&amp;utm_campaign=bottom_bar_cta&amp;utm_content=9daef6c2-06c2-42a2-bc8c-ddcf91372c03&amp;utm_term=PDF-PPTX-lastslide" TargetMode="External"/><Relationship Id="rId2" Type="http://schemas.openxmlformats.org/officeDocument/2006/relationships/notesSlide" Target="../notesSlides/notesSlide16.xml"/><Relationship Id="rId1" Type="http://schemas.openxmlformats.org/officeDocument/2006/relationships/slideLayout" Target="../slideLayouts/slideLayout18.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 Id="rId9" Type="http://schemas.openxmlformats.org/officeDocument/2006/relationships/image" Target="../media/image10.svg"/></Relationships>
</file>

<file path=ppt/slides/_rels/slide1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7.xml"/><Relationship Id="rId1" Type="http://schemas.openxmlformats.org/officeDocument/2006/relationships/slideLayout" Target="../slideLayouts/slideLayout18.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hyperlink" Target="https://pitch.com?utm_medium=product-presentation&amp;utm_source=powerpoint-export&amp;utm_campaign=bottom_bar_cta&amp;utm_content=9daef6c2-06c2-42a2-bc8c-ddcf91372c03&amp;utm_term=PDF-PPTX-lastslide"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10.svg"/><Relationship Id="rId2" Type="http://schemas.openxmlformats.org/officeDocument/2006/relationships/notesSlide" Target="../notesSlides/notesSlide18.xml"/><Relationship Id="rId1" Type="http://schemas.openxmlformats.org/officeDocument/2006/relationships/slideLayout" Target="../slideLayouts/slideLayout18.xml"/><Relationship Id="rId6" Type="http://schemas.openxmlformats.org/officeDocument/2006/relationships/image" Target="../media/image9.png"/><Relationship Id="rId5" Type="http://schemas.openxmlformats.org/officeDocument/2006/relationships/hyperlink" Target="https://pitch.com?utm_medium=product-presentation&amp;utm_source=powerpoint-export&amp;utm_campaign=bottom_bar_cta&amp;utm_content=9daef6c2-06c2-42a2-bc8c-ddcf91372c03&amp;utm_term=PDF-PPTX-lastslide" TargetMode="External"/><Relationship Id="rId4" Type="http://schemas.openxmlformats.org/officeDocument/2006/relationships/image" Target="../media/image49.png"/></Relationships>
</file>

<file path=ppt/slides/_rels/slide19.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10.svg"/><Relationship Id="rId2" Type="http://schemas.openxmlformats.org/officeDocument/2006/relationships/notesSlide" Target="../notesSlides/notesSlide19.xml"/><Relationship Id="rId1" Type="http://schemas.openxmlformats.org/officeDocument/2006/relationships/slideLayout" Target="../slideLayouts/slideLayout18.xml"/><Relationship Id="rId6" Type="http://schemas.openxmlformats.org/officeDocument/2006/relationships/image" Target="../media/image9.png"/><Relationship Id="rId5" Type="http://schemas.openxmlformats.org/officeDocument/2006/relationships/hyperlink" Target="https://pitch.com?utm_medium=product-presentation&amp;utm_source=powerpoint-export&amp;utm_campaign=bottom_bar_cta&amp;utm_content=9daef6c2-06c2-42a2-bc8c-ddcf91372c03&amp;utm_term=PDF-PPTX-lastslide" TargetMode="External"/><Relationship Id="rId4" Type="http://schemas.openxmlformats.org/officeDocument/2006/relationships/image" Target="../media/image51.png"/></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18.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hyperlink" Target="https://pitch.com?utm_medium=product-presentation&amp;utm_source=powerpoint-export&amp;utm_campaign=bottom_bar_cta&amp;utm_content=9daef6c2-06c2-42a2-bc8c-ddcf91372c03&amp;utm_term=PDF-PPTX-lastslide"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10.svg"/><Relationship Id="rId2" Type="http://schemas.openxmlformats.org/officeDocument/2006/relationships/notesSlide" Target="../notesSlides/notesSlide20.xml"/><Relationship Id="rId1" Type="http://schemas.openxmlformats.org/officeDocument/2006/relationships/slideLayout" Target="../slideLayouts/slideLayout18.xml"/><Relationship Id="rId6" Type="http://schemas.openxmlformats.org/officeDocument/2006/relationships/image" Target="../media/image9.png"/><Relationship Id="rId5" Type="http://schemas.openxmlformats.org/officeDocument/2006/relationships/hyperlink" Target="https://pitch.com?utm_medium=product-presentation&amp;utm_source=powerpoint-export&amp;utm_campaign=bottom_bar_cta&amp;utm_content=9daef6c2-06c2-42a2-bc8c-ddcf91372c03&amp;utm_term=PDF-PPTX-lastslide" TargetMode="External"/><Relationship Id="rId4" Type="http://schemas.openxmlformats.org/officeDocument/2006/relationships/image" Target="../media/image52.png"/></Relationships>
</file>

<file path=ppt/slides/_rels/slide21.xml.rels><?xml version="1.0" encoding="UTF-8" standalone="yes"?>
<Relationships xmlns="http://schemas.openxmlformats.org/package/2006/relationships"><Relationship Id="rId3" Type="http://schemas.openxmlformats.org/officeDocument/2006/relationships/image" Target="../media/image53.png"/><Relationship Id="rId7" Type="http://schemas.openxmlformats.org/officeDocument/2006/relationships/image" Target="../media/image10.svg"/><Relationship Id="rId2" Type="http://schemas.openxmlformats.org/officeDocument/2006/relationships/notesSlide" Target="../notesSlides/notesSlide21.xml"/><Relationship Id="rId1" Type="http://schemas.openxmlformats.org/officeDocument/2006/relationships/slideLayout" Target="../slideLayouts/slideLayout18.xml"/><Relationship Id="rId6" Type="http://schemas.openxmlformats.org/officeDocument/2006/relationships/image" Target="../media/image9.png"/><Relationship Id="rId5" Type="http://schemas.openxmlformats.org/officeDocument/2006/relationships/hyperlink" Target="https://pitch.com?utm_medium=product-presentation&amp;utm_source=powerpoint-export&amp;utm_campaign=bottom_bar_cta&amp;utm_content=9daef6c2-06c2-42a2-bc8c-ddcf91372c03&amp;utm_term=PDF-PPTX-lastslide" TargetMode="External"/><Relationship Id="rId4" Type="http://schemas.openxmlformats.org/officeDocument/2006/relationships/image" Target="../media/image54.png"/></Relationships>
</file>

<file path=ppt/slides/_rels/slide22.xml.rels><?xml version="1.0" encoding="UTF-8" standalone="yes"?>
<Relationships xmlns="http://schemas.openxmlformats.org/package/2006/relationships"><Relationship Id="rId3" Type="http://schemas.openxmlformats.org/officeDocument/2006/relationships/image" Target="../media/image55.png"/><Relationship Id="rId7" Type="http://schemas.openxmlformats.org/officeDocument/2006/relationships/image" Target="../media/image10.svg"/><Relationship Id="rId2" Type="http://schemas.openxmlformats.org/officeDocument/2006/relationships/notesSlide" Target="../notesSlides/notesSlide22.xml"/><Relationship Id="rId1" Type="http://schemas.openxmlformats.org/officeDocument/2006/relationships/slideLayout" Target="../slideLayouts/slideLayout18.xml"/><Relationship Id="rId6" Type="http://schemas.openxmlformats.org/officeDocument/2006/relationships/image" Target="../media/image9.png"/><Relationship Id="rId5" Type="http://schemas.openxmlformats.org/officeDocument/2006/relationships/hyperlink" Target="https://pitch.com?utm_medium=product-presentation&amp;utm_source=powerpoint-export&amp;utm_campaign=bottom_bar_cta&amp;utm_content=9daef6c2-06c2-42a2-bc8c-ddcf91372c03&amp;utm_term=PDF-PPTX-lastslide" TargetMode="External"/><Relationship Id="rId4" Type="http://schemas.openxmlformats.org/officeDocument/2006/relationships/image" Target="../media/image54.png"/></Relationships>
</file>

<file path=ppt/slides/_rels/slide2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4.png"/><Relationship Id="rId7" Type="http://schemas.openxmlformats.org/officeDocument/2006/relationships/hyperlink" Target="https://pitch.com?utm_medium=product-presentation&amp;utm_source=powerpoint-export&amp;utm_campaign=bottom_bar_cta&amp;utm_content=9daef6c2-06c2-42a2-bc8c-ddcf91372c03&amp;utm_term=PDF-PPTX-lastslide" TargetMode="External"/><Relationship Id="rId2" Type="http://schemas.openxmlformats.org/officeDocument/2006/relationships/notesSlide" Target="../notesSlides/notesSlide23.xml"/><Relationship Id="rId1" Type="http://schemas.openxmlformats.org/officeDocument/2006/relationships/slideLayout" Target="../slideLayouts/slideLayout18.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 Id="rId9" Type="http://schemas.openxmlformats.org/officeDocument/2006/relationships/image" Target="../media/image10.svg"/></Relationships>
</file>

<file path=ppt/slides/_rels/slide24.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slide" Target="slide24.xml"/><Relationship Id="rId7" Type="http://schemas.openxmlformats.org/officeDocument/2006/relationships/image" Target="../media/image9.png"/><Relationship Id="rId2" Type="http://schemas.openxmlformats.org/officeDocument/2006/relationships/notesSlide" Target="../notesSlides/notesSlide24.xml"/><Relationship Id="rId1" Type="http://schemas.openxmlformats.org/officeDocument/2006/relationships/slideLayout" Target="../slideLayouts/slideLayout18.xml"/><Relationship Id="rId6" Type="http://schemas.openxmlformats.org/officeDocument/2006/relationships/hyperlink" Target="https://pitch.com?utm_medium=product-presentation&amp;utm_source=powerpoint-export&amp;utm_campaign=bottom_bar_cta&amp;utm_content=9daef6c2-06c2-42a2-bc8c-ddcf91372c03&amp;utm_term=PDF-PPTX-lastslide" TargetMode="External"/><Relationship Id="rId5" Type="http://schemas.openxmlformats.org/officeDocument/2006/relationships/image" Target="../media/image60.png"/><Relationship Id="rId4" Type="http://schemas.openxmlformats.org/officeDocument/2006/relationships/image" Target="../media/image59.png"/><Relationship Id="rId9" Type="http://schemas.openxmlformats.org/officeDocument/2006/relationships/hyperlink" Target="http://guvicapstoneproject.rf.gd/"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5.xml"/><Relationship Id="rId1" Type="http://schemas.openxmlformats.org/officeDocument/2006/relationships/slideLayout" Target="../slideLayouts/slideLayout18.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hyperlink" Target="https://pitch.com?utm_medium=product-presentation&amp;utm_source=powerpoint-export&amp;utm_campaign=bottom_bar_cta&amp;utm_content=9daef6c2-06c2-42a2-bc8c-ddcf91372c03&amp;utm_term=PDF-PPTX-lastslide"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18.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hyperlink" Target="https://pitch.com?utm_medium=product-presentation&amp;utm_source=powerpoint-export&amp;utm_campaign=bottom_bar_cta&amp;utm_content=9daef6c2-06c2-42a2-bc8c-ddcf91372c03&amp;utm_term=PDF-PPTX-lastslide" TargetMode="External"/></Relationships>
</file>

<file path=ppt/slides/_rels/slide4.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2.png"/><Relationship Id="rId3" Type="http://schemas.openxmlformats.org/officeDocument/2006/relationships/image" Target="../media/image13.png"/><Relationship Id="rId7" Type="http://schemas.openxmlformats.org/officeDocument/2006/relationships/image" Target="../media/image16.png"/><Relationship Id="rId12" Type="http://schemas.openxmlformats.org/officeDocument/2006/relationships/image" Target="../media/image21.png"/><Relationship Id="rId2" Type="http://schemas.openxmlformats.org/officeDocument/2006/relationships/notesSlide" Target="../notesSlides/notesSlide4.xml"/><Relationship Id="rId16" Type="http://schemas.openxmlformats.org/officeDocument/2006/relationships/image" Target="../media/image10.svg"/><Relationship Id="rId1" Type="http://schemas.openxmlformats.org/officeDocument/2006/relationships/slideLayout" Target="../slideLayouts/slideLayout18.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14.png"/><Relationship Id="rId15" Type="http://schemas.openxmlformats.org/officeDocument/2006/relationships/image" Target="../media/image9.png"/><Relationship Id="rId10" Type="http://schemas.openxmlformats.org/officeDocument/2006/relationships/image" Target="../media/image19.png"/><Relationship Id="rId4" Type="http://schemas.openxmlformats.org/officeDocument/2006/relationships/hyperlink" Target="https://www.facebook.com/PitchHQ/" TargetMode="External"/><Relationship Id="rId9" Type="http://schemas.openxmlformats.org/officeDocument/2006/relationships/image" Target="../media/image18.png"/><Relationship Id="rId14" Type="http://schemas.openxmlformats.org/officeDocument/2006/relationships/hyperlink" Target="https://pitch.com?utm_medium=product-presentation&amp;utm_source=powerpoint-export&amp;utm_campaign=bottom_bar_cta&amp;utm_content=9daef6c2-06c2-42a2-bc8c-ddcf91372c03&amp;utm_term=PDF-PPTX-lastslide"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18.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hyperlink" Target="https://pitch.com?utm_medium=product-presentation&amp;utm_source=powerpoint-export&amp;utm_campaign=bottom_bar_cta&amp;utm_content=9daef6c2-06c2-42a2-bc8c-ddcf91372c03&amp;utm_term=PDF-PPTX-lastslide"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10.svg"/><Relationship Id="rId2" Type="http://schemas.openxmlformats.org/officeDocument/2006/relationships/notesSlide" Target="../notesSlides/notesSlide6.xml"/><Relationship Id="rId1" Type="http://schemas.openxmlformats.org/officeDocument/2006/relationships/slideLayout" Target="../slideLayouts/slideLayout18.xml"/><Relationship Id="rId6" Type="http://schemas.openxmlformats.org/officeDocument/2006/relationships/image" Target="../media/image9.png"/><Relationship Id="rId5" Type="http://schemas.openxmlformats.org/officeDocument/2006/relationships/hyperlink" Target="https://pitch.com?utm_medium=product-presentation&amp;utm_source=powerpoint-export&amp;utm_campaign=bottom_bar_cta&amp;utm_content=9daef6c2-06c2-42a2-bc8c-ddcf91372c03&amp;utm_term=PDF-PPTX-lastslide" TargetMode="External"/><Relationship Id="rId4" Type="http://schemas.openxmlformats.org/officeDocument/2006/relationships/image" Target="../media/image21.png"/></Relationships>
</file>

<file path=ppt/slides/_rels/slide7.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10.svg"/><Relationship Id="rId2" Type="http://schemas.openxmlformats.org/officeDocument/2006/relationships/notesSlide" Target="../notesSlides/notesSlide7.xml"/><Relationship Id="rId1" Type="http://schemas.openxmlformats.org/officeDocument/2006/relationships/slideLayout" Target="../slideLayouts/slideLayout18.xml"/><Relationship Id="rId6" Type="http://schemas.openxmlformats.org/officeDocument/2006/relationships/image" Target="../media/image9.png"/><Relationship Id="rId5" Type="http://schemas.openxmlformats.org/officeDocument/2006/relationships/hyperlink" Target="https://pitch.com?utm_medium=product-presentation&amp;utm_source=powerpoint-export&amp;utm_campaign=bottom_bar_cta&amp;utm_content=9daef6c2-06c2-42a2-bc8c-ddcf91372c03&amp;utm_term=PDF-PPTX-lastslide" TargetMode="External"/><Relationship Id="rId4" Type="http://schemas.openxmlformats.org/officeDocument/2006/relationships/image" Target="../media/image25.png"/></Relationships>
</file>

<file path=ppt/slides/_rels/slide8.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10.svg"/><Relationship Id="rId2" Type="http://schemas.openxmlformats.org/officeDocument/2006/relationships/notesSlide" Target="../notesSlides/notesSlide8.xml"/><Relationship Id="rId1" Type="http://schemas.openxmlformats.org/officeDocument/2006/relationships/slideLayout" Target="../slideLayouts/slideLayout18.xml"/><Relationship Id="rId6" Type="http://schemas.openxmlformats.org/officeDocument/2006/relationships/image" Target="../media/image9.png"/><Relationship Id="rId5" Type="http://schemas.openxmlformats.org/officeDocument/2006/relationships/hyperlink" Target="https://pitch.com?utm_medium=product-presentation&amp;utm_source=powerpoint-export&amp;utm_campaign=bottom_bar_cta&amp;utm_content=9daef6c2-06c2-42a2-bc8c-ddcf91372c03&amp;utm_term=PDF-PPTX-lastslide" TargetMode="External"/><Relationship Id="rId4" Type="http://schemas.openxmlformats.org/officeDocument/2006/relationships/image" Target="../media/image27.png"/></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18.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hyperlink" Target="https://pitch.com?utm_medium=product-presentation&amp;utm_source=powerpoint-export&amp;utm_campaign=bottom_bar_cta&amp;utm_content=9daef6c2-06c2-42a2-bc8c-ddcf91372c03&amp;utm_term=PDF-PPTX-lastslide" TargetMode="Externa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solidFill>
          <a:srgbClr val="233167"/>
        </a:solidFill>
        <a:effectLst/>
      </p:bgPr>
    </p:bg>
    <p:spTree>
      <p:nvGrpSpPr>
        <p:cNvPr id="1" name=""/>
        <p:cNvGrpSpPr/>
        <p:nvPr/>
      </p:nvGrpSpPr>
      <p:grpSpPr>
        <a:xfrm>
          <a:off x="0" y="0"/>
          <a:ext cx="0" cy="0"/>
          <a:chOff x="0" y="0"/>
          <a:chExt cx="0" cy="0"/>
        </a:xfrm>
      </p:grpSpPr>
      <p:pic>
        <p:nvPicPr>
          <p:cNvPr id="3" name="Image 0" descr="https://images.unsplash.com/photo-1531297484001-80022131f5a1?crop=entropy&amp;cs=tinysrgb&amp;fit=max&amp;fm=jpg&amp;ixid=M3wyMTIyMnwwfDF8c2VhcmNofDF8fFRlY2h8ZW58MHx8fHwxNzEyNTkzNDIyfDA&amp;ixlib=rb-4.0.3&amp;q=80&amp;w=1080"/>
          <p:cNvPicPr>
            <a:picLocks noChangeAspect="1"/>
          </p:cNvPicPr>
          <p:nvPr/>
        </p:nvPicPr>
        <p:blipFill>
          <a:blip r:embed="rId3"/>
          <a:srcRect t="10276" b="10276"/>
          <a:stretch/>
        </p:blipFill>
        <p:spPr>
          <a:xfrm>
            <a:off x="0" y="0"/>
            <a:ext cx="9144000" cy="5143500"/>
          </a:xfrm>
          <a:prstGeom prst="rect">
            <a:avLst/>
          </a:prstGeom>
        </p:spPr>
      </p:pic>
      <p:sp>
        <p:nvSpPr>
          <p:cNvPr id="4" name="Text 0"/>
          <p:cNvSpPr/>
          <p:nvPr/>
        </p:nvSpPr>
        <p:spPr>
          <a:xfrm>
            <a:off x="2728310" y="2983183"/>
            <a:ext cx="3657600" cy="502603"/>
          </a:xfrm>
          <a:prstGeom prst="rect">
            <a:avLst/>
          </a:prstGeom>
          <a:noFill/>
          <a:ln/>
        </p:spPr>
        <p:txBody>
          <a:bodyPr wrap="square" lIns="0" tIns="0" rIns="0" bIns="0" rtlCol="0" anchor="b"/>
          <a:lstStyle/>
          <a:p>
            <a:pPr algn="ctr">
              <a:lnSpc>
                <a:spcPts val="1979"/>
              </a:lnSpc>
            </a:pPr>
            <a:r>
              <a:rPr lang="en-US" sz="2000" b="1" kern="0" spc="204" dirty="0">
                <a:solidFill>
                  <a:srgbClr val="00FFFF"/>
                </a:solidFill>
                <a:latin typeface="Titillium Web" pitchFamily="34" charset="0"/>
                <a:ea typeface="Titillium Web" pitchFamily="34" charset="-122"/>
                <a:cs typeface="Titillium Web" pitchFamily="34" charset="-120"/>
              </a:rPr>
              <a:t>MANOJ BABU R</a:t>
            </a:r>
            <a:endParaRPr lang="en-US" sz="2000" b="1" dirty="0">
              <a:solidFill>
                <a:srgbClr val="00FFFF"/>
              </a:solidFill>
            </a:endParaRPr>
          </a:p>
          <a:p>
            <a:pPr algn="ctr">
              <a:lnSpc>
                <a:spcPts val="1979"/>
              </a:lnSpc>
            </a:pPr>
            <a:r>
              <a:rPr lang="en-US" sz="2000" b="1" kern="0" spc="204" dirty="0">
                <a:solidFill>
                  <a:srgbClr val="00FFFF"/>
                </a:solidFill>
                <a:latin typeface="Titillium Web" pitchFamily="34" charset="0"/>
                <a:ea typeface="Titillium Web" pitchFamily="34" charset="-122"/>
                <a:cs typeface="Titillium Web" pitchFamily="34" charset="-120"/>
              </a:rPr>
              <a:t>MBM6 </a:t>
            </a:r>
            <a:endParaRPr lang="en-US" sz="2000" b="1" dirty="0">
              <a:solidFill>
                <a:srgbClr val="00FFFF"/>
              </a:solidFill>
            </a:endParaRPr>
          </a:p>
        </p:txBody>
      </p:sp>
      <p:sp>
        <p:nvSpPr>
          <p:cNvPr id="5" name="Text 1"/>
          <p:cNvSpPr/>
          <p:nvPr/>
        </p:nvSpPr>
        <p:spPr>
          <a:xfrm>
            <a:off x="476767" y="2341819"/>
            <a:ext cx="8229600" cy="457200"/>
          </a:xfrm>
          <a:prstGeom prst="rect">
            <a:avLst/>
          </a:prstGeom>
          <a:noFill/>
          <a:ln/>
        </p:spPr>
        <p:txBody>
          <a:bodyPr wrap="square" lIns="0" tIns="0" rIns="0" bIns="0" rtlCol="0" anchor="ctr"/>
          <a:lstStyle/>
          <a:p>
            <a:pPr algn="ctr">
              <a:lnSpc>
                <a:spcPts val="3600"/>
              </a:lnSpc>
            </a:pPr>
            <a:r>
              <a:rPr lang="en-US" sz="3600" b="0" dirty="0">
                <a:solidFill>
                  <a:srgbClr val="FCFCFC"/>
                </a:solidFill>
                <a:latin typeface="Titillium Web" pitchFamily="34" charset="0"/>
                <a:ea typeface="Titillium Web" pitchFamily="34" charset="-122"/>
                <a:cs typeface="Titillium Web" pitchFamily="34" charset="-120"/>
              </a:rPr>
              <a:t>Presentation title</a:t>
            </a:r>
            <a:endParaRPr lang="en-US" sz="3600" dirty="0"/>
          </a:p>
        </p:txBody>
      </p:sp>
      <p:pic>
        <p:nvPicPr>
          <p:cNvPr id="6" name="Image 1" descr="https://pitch-assets-ccb95893-de3f-4266-973c-20049231b248.s3.eu-west-1.amazonaws.com/a0d14c8b-c412-4afb-8576-b97bab91f166?pitch-bytes=44266&amp;pitch-content-type=image%2Fpng"/>
          <p:cNvPicPr>
            <a:picLocks noChangeAspect="1"/>
          </p:cNvPicPr>
          <p:nvPr/>
        </p:nvPicPr>
        <p:blipFill>
          <a:blip r:embed="rId4"/>
          <a:srcRect/>
          <a:stretch/>
        </p:blipFill>
        <p:spPr>
          <a:xfrm>
            <a:off x="2834013" y="580948"/>
            <a:ext cx="3657600" cy="1311691"/>
          </a:xfrm>
          <a:prstGeom prst="rect">
            <a:avLst/>
          </a:prstGeom>
        </p:spPr>
      </p:pic>
      <p:pic>
        <p:nvPicPr>
          <p:cNvPr id="7" name="Image 2" descr="https://pitch-assets-ccb95893-de3f-4266-973c-20049231b248.s3.eu-west-1.amazonaws.com/3b21ed47-2148-4e4e-a17c-4d531fdfbb4f?pitch-bytes=28309&amp;pitch-content-type=image%2Fpng"/>
          <p:cNvPicPr>
            <a:picLocks noChangeAspect="1"/>
          </p:cNvPicPr>
          <p:nvPr/>
        </p:nvPicPr>
        <p:blipFill>
          <a:blip r:embed="rId5"/>
          <a:srcRect t="17698" b="17698"/>
          <a:stretch/>
        </p:blipFill>
        <p:spPr>
          <a:xfrm>
            <a:off x="476768" y="2341819"/>
            <a:ext cx="8065878" cy="457200"/>
          </a:xfrm>
          <a:prstGeom prst="rect">
            <a:avLst/>
          </a:prstGeom>
        </p:spPr>
      </p:pic>
      <p:pic>
        <p:nvPicPr>
          <p:cNvPr id="8" name="Image 3" descr="https://pitch-assets-ccb95893-de3f-4266-973c-20049231b248.s3.eu-west-1.amazonaws.com/try-pitch-pdf-export-logo.svg">
            <a:hlinkClick r:id="rId6"/>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136595" y="4803153"/>
            <a:ext cx="515221" cy="227303"/>
          </a:xfrm>
          <a:prstGeom prst="rect">
            <a:avLst/>
          </a:prstGeom>
        </p:spPr>
      </p:pic>
    </p:spTree>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name="Slide 10">
    <p:bg>
      <p:bgPr>
        <a:solidFill>
          <a:srgbClr val="F6F1E8"/>
        </a:solidFill>
        <a:effectLst/>
      </p:bgPr>
    </p:bg>
    <p:spTree>
      <p:nvGrpSpPr>
        <p:cNvPr id="1" name=""/>
        <p:cNvGrpSpPr/>
        <p:nvPr/>
      </p:nvGrpSpPr>
      <p:grpSpPr>
        <a:xfrm>
          <a:off x="0" y="0"/>
          <a:ext cx="0" cy="0"/>
          <a:chOff x="0" y="0"/>
          <a:chExt cx="0" cy="0"/>
        </a:xfrm>
      </p:grpSpPr>
      <p:pic>
        <p:nvPicPr>
          <p:cNvPr id="3" name="Image 0" descr="https://pitch-assets-ccb95893-de3f-4266-973c-20049231b248.s3.eu-west-1.amazonaws.com/e6691ac5-4db8-4426-b843-09db70f0c2b1?pitch-bytes=23947&amp;pitch-content-type=image%2Fjpeg"/>
          <p:cNvPicPr>
            <a:picLocks noChangeAspect="1"/>
          </p:cNvPicPr>
          <p:nvPr/>
        </p:nvPicPr>
        <p:blipFill>
          <a:blip r:embed="rId3"/>
          <a:srcRect l="5556" r="5556"/>
          <a:stretch/>
        </p:blipFill>
        <p:spPr>
          <a:xfrm>
            <a:off x="0" y="0"/>
            <a:ext cx="9144000" cy="5143500"/>
          </a:xfrm>
          <a:prstGeom prst="rect">
            <a:avLst/>
          </a:prstGeom>
        </p:spPr>
      </p:pic>
      <p:sp>
        <p:nvSpPr>
          <p:cNvPr id="4" name="Text 0"/>
          <p:cNvSpPr/>
          <p:nvPr/>
        </p:nvSpPr>
        <p:spPr>
          <a:xfrm>
            <a:off x="476278" y="476250"/>
            <a:ext cx="7315200" cy="457245"/>
          </a:xfrm>
          <a:prstGeom prst="rect">
            <a:avLst/>
          </a:prstGeom>
          <a:noFill/>
          <a:ln/>
        </p:spPr>
        <p:txBody>
          <a:bodyPr wrap="square" lIns="0" tIns="0" rIns="0" bIns="0" rtlCol="0" anchor="t"/>
          <a:lstStyle/>
          <a:p>
            <a:pPr algn="r">
              <a:lnSpc>
                <a:spcPts val="3600"/>
              </a:lnSpc>
            </a:pPr>
            <a:r>
              <a:rPr lang="en-US" sz="3000" b="1" dirty="0">
                <a:solidFill>
                  <a:srgbClr val="F6F6F9"/>
                </a:solidFill>
                <a:latin typeface="Titillium Web" pitchFamily="34" charset="0"/>
                <a:ea typeface="Titillium Web" pitchFamily="34" charset="-122"/>
                <a:cs typeface="Titillium Web" pitchFamily="34" charset="-120"/>
              </a:rPr>
              <a:t>Platform on which website is devloped</a:t>
            </a:r>
            <a:endParaRPr lang="en-US" sz="3000" dirty="0"/>
          </a:p>
        </p:txBody>
      </p:sp>
      <p:sp>
        <p:nvSpPr>
          <p:cNvPr id="5" name="Text 1"/>
          <p:cNvSpPr/>
          <p:nvPr/>
        </p:nvSpPr>
        <p:spPr>
          <a:xfrm>
            <a:off x="1629580" y="2537794"/>
            <a:ext cx="1828800" cy="685800"/>
          </a:xfrm>
          <a:prstGeom prst="rect">
            <a:avLst/>
          </a:prstGeom>
          <a:noFill/>
          <a:ln/>
        </p:spPr>
        <p:txBody>
          <a:bodyPr wrap="none" lIns="0" tIns="0" rIns="0" bIns="0" rtlCol="0" anchor="t">
            <a:spAutoFit/>
          </a:bodyPr>
          <a:lstStyle/>
          <a:p>
            <a:pPr algn="l">
              <a:lnSpc>
                <a:spcPts val="5400"/>
              </a:lnSpc>
            </a:pPr>
            <a:r>
              <a:rPr lang="en-US" sz="4500" b="1" i="1" dirty="0">
                <a:solidFill>
                  <a:srgbClr val="F6F6F9"/>
                </a:solidFill>
                <a:latin typeface="Titillium Web" pitchFamily="34" charset="0"/>
                <a:ea typeface="Titillium Web" pitchFamily="34" charset="-122"/>
                <a:cs typeface="Titillium Web" pitchFamily="34" charset="-120"/>
              </a:rPr>
              <a:t>TOOL </a:t>
            </a:r>
            <a:endParaRPr lang="en-US" sz="4500" dirty="0"/>
          </a:p>
        </p:txBody>
      </p:sp>
      <p:sp>
        <p:nvSpPr>
          <p:cNvPr id="6" name="Text 2"/>
          <p:cNvSpPr/>
          <p:nvPr/>
        </p:nvSpPr>
        <p:spPr>
          <a:xfrm>
            <a:off x="4177416" y="2506449"/>
            <a:ext cx="3657600" cy="714375"/>
          </a:xfrm>
          <a:prstGeom prst="rect">
            <a:avLst/>
          </a:prstGeom>
          <a:noFill/>
          <a:ln/>
        </p:spPr>
        <p:txBody>
          <a:bodyPr wrap="square" lIns="0" tIns="0" rIns="0" bIns="0" rtlCol="0" anchor="t"/>
          <a:lstStyle/>
          <a:p>
            <a:pPr algn="l">
              <a:lnSpc>
                <a:spcPts val="5625"/>
              </a:lnSpc>
            </a:pPr>
            <a:r>
              <a:rPr lang="en-US" sz="4500" b="1" i="1" dirty="0">
                <a:solidFill>
                  <a:srgbClr val="FCFCFC"/>
                </a:solidFill>
                <a:latin typeface="Titillium Web" pitchFamily="34" charset="0"/>
                <a:ea typeface="Titillium Web" pitchFamily="34" charset="-122"/>
                <a:cs typeface="Titillium Web" pitchFamily="34" charset="-120"/>
              </a:rPr>
              <a:t>WAPPALYZER</a:t>
            </a:r>
            <a:endParaRPr lang="en-US" sz="4500" dirty="0"/>
          </a:p>
        </p:txBody>
      </p:sp>
      <p:sp>
        <p:nvSpPr>
          <p:cNvPr id="7" name="Shape 3"/>
          <p:cNvSpPr/>
          <p:nvPr/>
        </p:nvSpPr>
        <p:spPr>
          <a:xfrm>
            <a:off x="3294790" y="2656325"/>
            <a:ext cx="756315" cy="448382"/>
          </a:xfrm>
          <a:prstGeom prst="chevron">
            <a:avLst/>
          </a:prstGeom>
          <a:solidFill>
            <a:srgbClr val="FCFCFC"/>
          </a:solidFill>
          <a:ln/>
        </p:spPr>
      </p:sp>
      <p:pic>
        <p:nvPicPr>
          <p:cNvPr id="8" name="Image 1" descr="https://pitch-assets-ccb95893-de3f-4266-973c-20049231b248.s3.eu-west-1.amazonaws.com/try-pitch-pdf-export-logo.svg">
            <a:hlinkClick r:id="rId4"/>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136595" y="4803153"/>
            <a:ext cx="515221" cy="227303"/>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name="Slide 11">
    <p:bg>
      <p:bgPr>
        <a:solidFill>
          <a:srgbClr val="F6F1E8"/>
        </a:solidFill>
        <a:effectLst/>
      </p:bgPr>
    </p:bg>
    <p:spTree>
      <p:nvGrpSpPr>
        <p:cNvPr id="1" name=""/>
        <p:cNvGrpSpPr/>
        <p:nvPr/>
      </p:nvGrpSpPr>
      <p:grpSpPr>
        <a:xfrm>
          <a:off x="0" y="0"/>
          <a:ext cx="0" cy="0"/>
          <a:chOff x="0" y="0"/>
          <a:chExt cx="0" cy="0"/>
        </a:xfrm>
      </p:grpSpPr>
      <p:pic>
        <p:nvPicPr>
          <p:cNvPr id="3" name="Image 0" descr="https://pitch-assets-ccb95893-de3f-4266-973c-20049231b248.s3.eu-west-1.amazonaws.com/cd5e1dec-123a-481e-b283-28dd45351c61?pitch-bytes=399718&amp;pitch-content-type=image%2Fpng"/>
          <p:cNvPicPr>
            <a:picLocks noChangeAspect="1"/>
          </p:cNvPicPr>
          <p:nvPr/>
        </p:nvPicPr>
        <p:blipFill>
          <a:blip r:embed="rId3"/>
          <a:srcRect/>
          <a:stretch/>
        </p:blipFill>
        <p:spPr>
          <a:xfrm>
            <a:off x="0" y="0"/>
            <a:ext cx="9144000" cy="5143500"/>
          </a:xfrm>
          <a:prstGeom prst="rect">
            <a:avLst/>
          </a:prstGeom>
        </p:spPr>
      </p:pic>
      <p:pic>
        <p:nvPicPr>
          <p:cNvPr id="4" name="Image 1" descr="https://pitch-assets-ccb95893-de3f-4266-973c-20049231b248.s3.eu-west-1.amazonaws.com/try-pitch-pdf-export-logo.svg">
            <a:hlinkClick r:id="rId4"/>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136595" y="4803153"/>
            <a:ext cx="515221" cy="227303"/>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name="Slide 12">
    <p:bg>
      <p:bgPr>
        <a:solidFill>
          <a:srgbClr val="F6F1E8"/>
        </a:solidFill>
        <a:effectLst/>
      </p:bgPr>
    </p:bg>
    <p:spTree>
      <p:nvGrpSpPr>
        <p:cNvPr id="1" name=""/>
        <p:cNvGrpSpPr/>
        <p:nvPr/>
      </p:nvGrpSpPr>
      <p:grpSpPr>
        <a:xfrm>
          <a:off x="0" y="0"/>
          <a:ext cx="0" cy="0"/>
          <a:chOff x="0" y="0"/>
          <a:chExt cx="0" cy="0"/>
        </a:xfrm>
      </p:grpSpPr>
      <p:pic>
        <p:nvPicPr>
          <p:cNvPr id="3" name="Image 0" descr="https://images.unsplash.com/photo-1541458673604-0857809d497c?crop=entropy&amp;cs=tinysrgb&amp;fit=max&amp;fm=jpg&amp;ixid=M3wyMTIyMnwwfDF8c2VhcmNofDF8fGRhcmslMjBkb3VibGUlMjBjb2xvcnxlbnwwfHx8fDE3MTI2NTYyNzZ8MA&amp;ixlib=rb-4.0.3&amp;q=80&amp;w=1080"/>
          <p:cNvPicPr>
            <a:picLocks noChangeAspect="1"/>
          </p:cNvPicPr>
          <p:nvPr/>
        </p:nvPicPr>
        <p:blipFill>
          <a:blip r:embed="rId3"/>
          <a:srcRect t="7813" b="7813"/>
          <a:stretch/>
        </p:blipFill>
        <p:spPr>
          <a:xfrm>
            <a:off x="0" y="0"/>
            <a:ext cx="9144000" cy="5143500"/>
          </a:xfrm>
          <a:prstGeom prst="rect">
            <a:avLst/>
          </a:prstGeom>
        </p:spPr>
      </p:pic>
      <p:sp>
        <p:nvSpPr>
          <p:cNvPr id="4" name="Text 0"/>
          <p:cNvSpPr/>
          <p:nvPr/>
        </p:nvSpPr>
        <p:spPr>
          <a:xfrm>
            <a:off x="1820303" y="212891"/>
            <a:ext cx="6400800" cy="685800"/>
          </a:xfrm>
          <a:prstGeom prst="rect">
            <a:avLst/>
          </a:prstGeom>
          <a:noFill/>
          <a:ln/>
        </p:spPr>
        <p:txBody>
          <a:bodyPr wrap="square" lIns="0" tIns="0" rIns="0" bIns="0" rtlCol="0" anchor="t"/>
          <a:lstStyle/>
          <a:p>
            <a:pPr algn="ctr">
              <a:lnSpc>
                <a:spcPts val="5400"/>
              </a:lnSpc>
            </a:pPr>
            <a:r>
              <a:rPr lang="en-US" sz="4500" b="1" dirty="0">
                <a:solidFill>
                  <a:srgbClr val="FCFCFC"/>
                </a:solidFill>
                <a:latin typeface="Titillium Web" pitchFamily="34" charset="0"/>
                <a:ea typeface="Titillium Web" pitchFamily="34" charset="-122"/>
                <a:cs typeface="Titillium Web" pitchFamily="34" charset="-120"/>
              </a:rPr>
              <a:t>Testing the website</a:t>
            </a:r>
            <a:endParaRPr lang="en-US" sz="4500" dirty="0"/>
          </a:p>
        </p:txBody>
      </p:sp>
      <p:sp>
        <p:nvSpPr>
          <p:cNvPr id="5" name="Text 1"/>
          <p:cNvSpPr/>
          <p:nvPr/>
        </p:nvSpPr>
        <p:spPr>
          <a:xfrm>
            <a:off x="2034494" y="2116117"/>
            <a:ext cx="1333500" cy="457200"/>
          </a:xfrm>
          <a:prstGeom prst="roundRect">
            <a:avLst>
              <a:gd name="adj" fmla="val 80000"/>
            </a:avLst>
          </a:prstGeom>
          <a:solidFill>
            <a:srgbClr val="AE450F"/>
          </a:solidFill>
          <a:ln/>
        </p:spPr>
        <p:txBody>
          <a:bodyPr wrap="square" lIns="74083" tIns="53975" rIns="74083" bIns="53975" rtlCol="0" anchor="ctr"/>
          <a:lstStyle/>
          <a:p>
            <a:pPr algn="ctr">
              <a:lnSpc>
                <a:spcPts val="1969"/>
              </a:lnSpc>
            </a:pPr>
            <a:r>
              <a:rPr lang="en-US" sz="1600" dirty="0">
                <a:solidFill>
                  <a:srgbClr val="F6F6F9"/>
                </a:solidFill>
                <a:latin typeface="Bangers" pitchFamily="34" charset="0"/>
                <a:ea typeface="Bangers" pitchFamily="34" charset="-122"/>
                <a:cs typeface="Bangers" pitchFamily="34" charset="-120"/>
              </a:rPr>
              <a:t>Tablet view</a:t>
            </a:r>
            <a:endParaRPr lang="en-US" sz="1575" dirty="0"/>
          </a:p>
        </p:txBody>
      </p:sp>
      <p:sp>
        <p:nvSpPr>
          <p:cNvPr id="6" name="Text 2"/>
          <p:cNvSpPr/>
          <p:nvPr/>
        </p:nvSpPr>
        <p:spPr>
          <a:xfrm>
            <a:off x="2036504" y="3907150"/>
            <a:ext cx="1333500" cy="457200"/>
          </a:xfrm>
          <a:prstGeom prst="roundRect">
            <a:avLst>
              <a:gd name="adj" fmla="val 80000"/>
            </a:avLst>
          </a:prstGeom>
          <a:solidFill>
            <a:srgbClr val="AE450F"/>
          </a:solidFill>
          <a:ln/>
        </p:spPr>
        <p:txBody>
          <a:bodyPr wrap="square" lIns="74083" tIns="53975" rIns="74083" bIns="53975" rtlCol="0" anchor="ctr"/>
          <a:lstStyle/>
          <a:p>
            <a:pPr algn="ctr">
              <a:lnSpc>
                <a:spcPts val="1969"/>
              </a:lnSpc>
            </a:pPr>
            <a:r>
              <a:rPr lang="en-US" sz="1600" dirty="0">
                <a:solidFill>
                  <a:srgbClr val="F6F6F9"/>
                </a:solidFill>
                <a:latin typeface="Bangers" pitchFamily="34" charset="0"/>
                <a:ea typeface="Bangers" pitchFamily="34" charset="-122"/>
                <a:cs typeface="Bangers" pitchFamily="34" charset="-120"/>
              </a:rPr>
              <a:t>Destop view</a:t>
            </a:r>
            <a:endParaRPr lang="en-US" sz="1575" dirty="0"/>
          </a:p>
        </p:txBody>
      </p:sp>
      <p:sp>
        <p:nvSpPr>
          <p:cNvPr id="7" name="Text 3"/>
          <p:cNvSpPr/>
          <p:nvPr/>
        </p:nvSpPr>
        <p:spPr>
          <a:xfrm>
            <a:off x="5943490" y="3909161"/>
            <a:ext cx="1333500" cy="457200"/>
          </a:xfrm>
          <a:prstGeom prst="roundRect">
            <a:avLst>
              <a:gd name="adj" fmla="val 80000"/>
            </a:avLst>
          </a:prstGeom>
          <a:solidFill>
            <a:srgbClr val="AE450F"/>
          </a:solidFill>
          <a:ln/>
        </p:spPr>
        <p:txBody>
          <a:bodyPr wrap="square" lIns="74083" tIns="53975" rIns="74083" bIns="53975" rtlCol="0" anchor="ctr"/>
          <a:lstStyle/>
          <a:p>
            <a:pPr algn="ctr">
              <a:lnSpc>
                <a:spcPts val="1969"/>
              </a:lnSpc>
            </a:pPr>
            <a:r>
              <a:rPr lang="en-US" sz="1600" dirty="0">
                <a:solidFill>
                  <a:srgbClr val="F6F6F9"/>
                </a:solidFill>
                <a:latin typeface="Bangers" pitchFamily="34" charset="0"/>
                <a:ea typeface="Bangers" pitchFamily="34" charset="-122"/>
                <a:cs typeface="Bangers" pitchFamily="34" charset="-120"/>
              </a:rPr>
              <a:t>Laptop view</a:t>
            </a:r>
            <a:endParaRPr lang="en-US" sz="1575" dirty="0"/>
          </a:p>
        </p:txBody>
      </p:sp>
      <p:sp>
        <p:nvSpPr>
          <p:cNvPr id="8" name="Text 4"/>
          <p:cNvSpPr/>
          <p:nvPr/>
        </p:nvSpPr>
        <p:spPr>
          <a:xfrm>
            <a:off x="5945500" y="2113066"/>
            <a:ext cx="1333500" cy="457200"/>
          </a:xfrm>
          <a:prstGeom prst="roundRect">
            <a:avLst>
              <a:gd name="adj" fmla="val 80000"/>
            </a:avLst>
          </a:prstGeom>
          <a:solidFill>
            <a:srgbClr val="AE450F"/>
          </a:solidFill>
          <a:ln/>
        </p:spPr>
        <p:txBody>
          <a:bodyPr wrap="square" lIns="74083" tIns="53975" rIns="74083" bIns="53975" rtlCol="0" anchor="ctr"/>
          <a:lstStyle/>
          <a:p>
            <a:pPr algn="ctr">
              <a:lnSpc>
                <a:spcPts val="1969"/>
              </a:lnSpc>
            </a:pPr>
            <a:r>
              <a:rPr lang="en-US" sz="1600" dirty="0">
                <a:solidFill>
                  <a:srgbClr val="F6F6F9"/>
                </a:solidFill>
                <a:latin typeface="Bangers" pitchFamily="34" charset="0"/>
                <a:ea typeface="Bangers" pitchFamily="34" charset="-122"/>
                <a:cs typeface="Bangers" pitchFamily="34" charset="-120"/>
              </a:rPr>
              <a:t>Phone view</a:t>
            </a:r>
            <a:endParaRPr lang="en-US" sz="1575" dirty="0"/>
          </a:p>
        </p:txBody>
      </p:sp>
      <p:sp>
        <p:nvSpPr>
          <p:cNvPr id="9" name="Text 5"/>
          <p:cNvSpPr/>
          <p:nvPr/>
        </p:nvSpPr>
        <p:spPr>
          <a:xfrm>
            <a:off x="8652780" y="4677054"/>
            <a:ext cx="365817" cy="343815"/>
          </a:xfrm>
          <a:prstGeom prst="chevron">
            <a:avLst/>
          </a:prstGeom>
          <a:solidFill>
            <a:srgbClr val="8C7E36"/>
          </a:solidFill>
          <a:ln/>
        </p:spPr>
        <p:txBody>
          <a:bodyPr wrap="square" lIns="20323" tIns="40589" rIns="20323" bIns="40589" rtlCol="0" anchor="ctr"/>
          <a:lstStyle/>
          <a:p>
            <a:pPr algn="ctr">
              <a:lnSpc>
                <a:spcPts val="1969"/>
              </a:lnSpc>
            </a:pPr>
            <a:endParaRPr lang="en-US" sz="1575" dirty="0"/>
          </a:p>
        </p:txBody>
      </p:sp>
      <p:sp>
        <p:nvSpPr>
          <p:cNvPr id="10" name="Text 6"/>
          <p:cNvSpPr/>
          <p:nvPr/>
        </p:nvSpPr>
        <p:spPr>
          <a:xfrm>
            <a:off x="82006" y="4679064"/>
            <a:ext cx="365817" cy="343815"/>
          </a:xfrm>
          <a:prstGeom prst="chevron">
            <a:avLst/>
          </a:prstGeom>
          <a:solidFill>
            <a:srgbClr val="8C7E36"/>
          </a:solidFill>
          <a:ln/>
        </p:spPr>
        <p:txBody>
          <a:bodyPr wrap="square" lIns="20323" tIns="40589" rIns="20323" bIns="40589" rtlCol="0" anchor="ctr"/>
          <a:lstStyle/>
          <a:p>
            <a:pPr algn="ctr">
              <a:lnSpc>
                <a:spcPts val="1969"/>
              </a:lnSpc>
            </a:pPr>
            <a:endParaRPr lang="en-US" sz="1575" dirty="0"/>
          </a:p>
        </p:txBody>
      </p:sp>
      <p:pic>
        <p:nvPicPr>
          <p:cNvPr id="11" name="Image 1" descr="https://pitch-assets-ccb95893-de3f-4266-973c-20049231b248.s3.eu-west-1.amazonaws.com/try-pitch-pdf-export-logo.svg">
            <a:hlinkClick r:id="rId4"/>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136595" y="4803153"/>
            <a:ext cx="515221" cy="227303"/>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name="Slide 13">
    <p:bg>
      <p:bgPr>
        <a:solidFill>
          <a:srgbClr val="F6F1E8"/>
        </a:solidFill>
        <a:effectLst/>
      </p:bgPr>
    </p:bg>
    <p:spTree>
      <p:nvGrpSpPr>
        <p:cNvPr id="1" name=""/>
        <p:cNvGrpSpPr/>
        <p:nvPr/>
      </p:nvGrpSpPr>
      <p:grpSpPr>
        <a:xfrm>
          <a:off x="0" y="0"/>
          <a:ext cx="0" cy="0"/>
          <a:chOff x="0" y="0"/>
          <a:chExt cx="0" cy="0"/>
        </a:xfrm>
      </p:grpSpPr>
      <p:pic>
        <p:nvPicPr>
          <p:cNvPr id="3" name="Image 0" descr="https://images.unsplash.com/photo-1496065187959-7f07b8353c55?crop=entropy&amp;cs=tinysrgb&amp;fit=max&amp;fm=jpg&amp;ixid=M3wyMTIyMnwwfDF8c2VhcmNofDE1fHxUZWNofGVufDB8fHx8MTcxMjY2NzQyNHww&amp;ixlib=rb-4.0.3&amp;q=80&amp;w=1080"/>
          <p:cNvPicPr>
            <a:picLocks noChangeAspect="1"/>
          </p:cNvPicPr>
          <p:nvPr/>
        </p:nvPicPr>
        <p:blipFill>
          <a:blip r:embed="rId3"/>
          <a:srcRect t="7813" b="7813"/>
          <a:stretch/>
        </p:blipFill>
        <p:spPr>
          <a:xfrm>
            <a:off x="0" y="0"/>
            <a:ext cx="9144000" cy="5143500"/>
          </a:xfrm>
          <a:prstGeom prst="rect">
            <a:avLst/>
          </a:prstGeom>
        </p:spPr>
      </p:pic>
      <p:sp>
        <p:nvSpPr>
          <p:cNvPr id="4" name="Text 0"/>
          <p:cNvSpPr/>
          <p:nvPr/>
        </p:nvSpPr>
        <p:spPr>
          <a:xfrm>
            <a:off x="699537" y="100059"/>
            <a:ext cx="7772169" cy="457200"/>
          </a:xfrm>
          <a:prstGeom prst="roundRect">
            <a:avLst>
              <a:gd name="adj" fmla="val -200000"/>
            </a:avLst>
          </a:prstGeom>
          <a:solidFill>
            <a:srgbClr val="62AC7C"/>
          </a:solidFill>
          <a:ln/>
        </p:spPr>
        <p:txBody>
          <a:bodyPr wrap="square" lIns="431787" tIns="53975" rIns="431787" bIns="53975" rtlCol="0" anchor="ctr"/>
          <a:lstStyle/>
          <a:p>
            <a:pPr algn="ctr">
              <a:lnSpc>
                <a:spcPts val="3750"/>
              </a:lnSpc>
            </a:pPr>
            <a:r>
              <a:rPr lang="en-US" sz="3000" dirty="0">
                <a:solidFill>
                  <a:srgbClr val="233167"/>
                </a:solidFill>
                <a:latin typeface="Hanson Bold" pitchFamily="34" charset="0"/>
                <a:ea typeface="Hanson Bold" pitchFamily="34" charset="-122"/>
                <a:cs typeface="Hanson Bold" pitchFamily="34" charset="-120"/>
              </a:rPr>
              <a:t>TABLET VIEW=502*229.6</a:t>
            </a:r>
            <a:endParaRPr lang="en-US" sz="1575" dirty="0"/>
          </a:p>
        </p:txBody>
      </p:sp>
      <p:pic>
        <p:nvPicPr>
          <p:cNvPr id="5" name="Image 1" descr="https://pitch-assets-ccb95893-de3f-4266-973c-20049231b248.s3.eu-west-1.amazonaws.com/dbd15d45-fa77-411a-8fcb-81c419769521?pitch-bytes=72952&amp;pitch-content-type=image%2Fpng"/>
          <p:cNvPicPr>
            <a:picLocks noChangeAspect="1"/>
          </p:cNvPicPr>
          <p:nvPr/>
        </p:nvPicPr>
        <p:blipFill>
          <a:blip r:embed="rId4"/>
          <a:srcRect/>
          <a:stretch/>
        </p:blipFill>
        <p:spPr>
          <a:xfrm>
            <a:off x="203912" y="1179796"/>
            <a:ext cx="2143125" cy="2057400"/>
          </a:xfrm>
          <a:prstGeom prst="rect">
            <a:avLst/>
          </a:prstGeom>
        </p:spPr>
      </p:pic>
      <p:pic>
        <p:nvPicPr>
          <p:cNvPr id="6" name="Image 2" descr="https://pitch-assets-ccb95893-de3f-4266-973c-20049231b248.s3.eu-west-1.amazonaws.com/0b4457b9-d94c-4e80-a8ed-68fdb2192af4?pitch-bytes=84994&amp;pitch-content-type=image%2Fpng"/>
          <p:cNvPicPr>
            <a:picLocks noChangeAspect="1"/>
          </p:cNvPicPr>
          <p:nvPr/>
        </p:nvPicPr>
        <p:blipFill>
          <a:blip r:embed="rId5"/>
          <a:srcRect/>
          <a:stretch/>
        </p:blipFill>
        <p:spPr>
          <a:xfrm>
            <a:off x="3269270" y="1179796"/>
            <a:ext cx="2151393" cy="2057400"/>
          </a:xfrm>
          <a:prstGeom prst="rect">
            <a:avLst/>
          </a:prstGeom>
        </p:spPr>
      </p:pic>
      <p:pic>
        <p:nvPicPr>
          <p:cNvPr id="7" name="Image 3" descr="https://pitch-assets-ccb95893-de3f-4266-973c-20049231b248.s3.eu-west-1.amazonaws.com/5eb23c75-679b-4bc5-9227-60f86c2f6001?pitch-bytes=403067&amp;pitch-content-type=image%2Fpng"/>
          <p:cNvPicPr>
            <a:picLocks noChangeAspect="1"/>
          </p:cNvPicPr>
          <p:nvPr/>
        </p:nvPicPr>
        <p:blipFill>
          <a:blip r:embed="rId6"/>
          <a:srcRect/>
          <a:stretch/>
        </p:blipFill>
        <p:spPr>
          <a:xfrm>
            <a:off x="6757515" y="1179796"/>
            <a:ext cx="2203859" cy="2057400"/>
          </a:xfrm>
          <a:prstGeom prst="rect">
            <a:avLst/>
          </a:prstGeom>
        </p:spPr>
      </p:pic>
      <p:pic>
        <p:nvPicPr>
          <p:cNvPr id="8" name="Image 4" descr="https://pitch-assets-ccb95893-de3f-4266-973c-20049231b248.s3.eu-west-1.amazonaws.com/try-pitch-pdf-export-logo.svg">
            <a:hlinkClick r:id="rId7"/>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136595" y="4803153"/>
            <a:ext cx="515221" cy="227303"/>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name="Slide 14">
    <p:bg>
      <p:bgPr>
        <a:solidFill>
          <a:srgbClr val="F6F1E8"/>
        </a:solidFill>
        <a:effectLst/>
      </p:bgPr>
    </p:bg>
    <p:spTree>
      <p:nvGrpSpPr>
        <p:cNvPr id="1" name=""/>
        <p:cNvGrpSpPr/>
        <p:nvPr/>
      </p:nvGrpSpPr>
      <p:grpSpPr>
        <a:xfrm>
          <a:off x="0" y="0"/>
          <a:ext cx="0" cy="0"/>
          <a:chOff x="0" y="0"/>
          <a:chExt cx="0" cy="0"/>
        </a:xfrm>
      </p:grpSpPr>
      <p:pic>
        <p:nvPicPr>
          <p:cNvPr id="3" name="Image 0" descr="https://images.unsplash.com/photo-1525547719571-a2d4ac8945e2?crop=entropy&amp;cs=tinysrgb&amp;fit=max&amp;fm=jpg&amp;ixid=M3wyMTIyMnwwfDF8c2VhcmNofDZ8fFRlY2h8ZW58MHx8fHwxNzEyNjc5ODk5fDA&amp;ixlib=rb-4.0.3&amp;q=80&amp;w=1080"/>
          <p:cNvPicPr>
            <a:picLocks noChangeAspect="1"/>
          </p:cNvPicPr>
          <p:nvPr/>
        </p:nvPicPr>
        <p:blipFill>
          <a:blip r:embed="rId3"/>
          <a:srcRect t="27500" b="27500"/>
          <a:stretch/>
        </p:blipFill>
        <p:spPr>
          <a:xfrm>
            <a:off x="0" y="0"/>
            <a:ext cx="9144000" cy="5143500"/>
          </a:xfrm>
          <a:prstGeom prst="rect">
            <a:avLst/>
          </a:prstGeom>
        </p:spPr>
      </p:pic>
      <p:sp>
        <p:nvSpPr>
          <p:cNvPr id="4" name="Text 0"/>
          <p:cNvSpPr/>
          <p:nvPr/>
        </p:nvSpPr>
        <p:spPr>
          <a:xfrm>
            <a:off x="1507777" y="100059"/>
            <a:ext cx="7063825" cy="457200"/>
          </a:xfrm>
          <a:prstGeom prst="roundRect">
            <a:avLst>
              <a:gd name="adj" fmla="val -200000"/>
            </a:avLst>
          </a:prstGeom>
          <a:solidFill>
            <a:srgbClr val="372CD9">
              <a:alpha val="49000"/>
            </a:srgbClr>
          </a:solidFill>
          <a:ln/>
        </p:spPr>
        <p:txBody>
          <a:bodyPr wrap="square" lIns="392435" tIns="53975" rIns="392435" bIns="53975" rtlCol="0" anchor="ctr"/>
          <a:lstStyle/>
          <a:p>
            <a:pPr algn="ctr">
              <a:lnSpc>
                <a:spcPts val="3750"/>
              </a:lnSpc>
            </a:pPr>
            <a:r>
              <a:rPr lang="en-US" sz="3000" dirty="0">
                <a:solidFill>
                  <a:srgbClr val="F6F6F9"/>
                </a:solidFill>
                <a:latin typeface="Hanson Bold" pitchFamily="34" charset="0"/>
                <a:ea typeface="Hanson Bold" pitchFamily="34" charset="-122"/>
                <a:cs typeface="Hanson Bold" pitchFamily="34" charset="-120"/>
              </a:rPr>
              <a:t>PHONE VIEW=344*619.6</a:t>
            </a:r>
            <a:endParaRPr lang="en-US" sz="1575" dirty="0"/>
          </a:p>
        </p:txBody>
      </p:sp>
      <p:pic>
        <p:nvPicPr>
          <p:cNvPr id="5" name="Image 1" descr="https://pitch-assets-ccb95893-de3f-4266-973c-20049231b248.s3.eu-west-1.amazonaws.com/ac316feb-dc2d-4248-8719-e98a85c40167?pitch-bytes=47190&amp;pitch-content-type=image%2Fpng"/>
          <p:cNvPicPr>
            <a:picLocks noChangeAspect="1"/>
          </p:cNvPicPr>
          <p:nvPr/>
        </p:nvPicPr>
        <p:blipFill>
          <a:blip r:embed="rId4"/>
          <a:srcRect t="1324" b="1324"/>
          <a:stretch/>
        </p:blipFill>
        <p:spPr>
          <a:xfrm>
            <a:off x="596662" y="889194"/>
            <a:ext cx="1448437" cy="2002912"/>
          </a:xfrm>
          <a:prstGeom prst="rect">
            <a:avLst/>
          </a:prstGeom>
        </p:spPr>
      </p:pic>
      <p:pic>
        <p:nvPicPr>
          <p:cNvPr id="6" name="Image 2" descr="https://pitch-assets-ccb95893-de3f-4266-973c-20049231b248.s3.eu-west-1.amazonaws.com/42d703a8-470f-4601-8fb4-50f4819aec10?pitch-bytes=146935&amp;pitch-content-type=image%2Fpng"/>
          <p:cNvPicPr>
            <a:picLocks noChangeAspect="1"/>
          </p:cNvPicPr>
          <p:nvPr/>
        </p:nvPicPr>
        <p:blipFill>
          <a:blip r:embed="rId5"/>
          <a:srcRect/>
          <a:stretch/>
        </p:blipFill>
        <p:spPr>
          <a:xfrm>
            <a:off x="7113623" y="889194"/>
            <a:ext cx="1455318" cy="2057400"/>
          </a:xfrm>
          <a:prstGeom prst="rect">
            <a:avLst/>
          </a:prstGeom>
        </p:spPr>
      </p:pic>
      <p:pic>
        <p:nvPicPr>
          <p:cNvPr id="7" name="Image 3" descr="https://pitch-assets-ccb95893-de3f-4266-973c-20049231b248.s3.eu-west-1.amazonaws.com/83a40878-ae56-4542-9fe5-9e39ccef9542?pitch-bytes=93790&amp;pitch-content-type=image%2Fpng"/>
          <p:cNvPicPr>
            <a:picLocks noChangeAspect="1"/>
          </p:cNvPicPr>
          <p:nvPr/>
        </p:nvPicPr>
        <p:blipFill>
          <a:blip r:embed="rId6"/>
          <a:srcRect/>
          <a:stretch/>
        </p:blipFill>
        <p:spPr>
          <a:xfrm>
            <a:off x="2454865" y="2959739"/>
            <a:ext cx="1473543" cy="2057400"/>
          </a:xfrm>
          <a:prstGeom prst="rect">
            <a:avLst/>
          </a:prstGeom>
        </p:spPr>
      </p:pic>
      <p:pic>
        <p:nvPicPr>
          <p:cNvPr id="8" name="Image 4" descr="https://pitch-assets-ccb95893-de3f-4266-973c-20049231b248.s3.eu-west-1.amazonaws.com/89f91185-360e-45a9-9eab-78df8f115a4c?pitch-bytes=180879&amp;pitch-content-type=image%2Fpng"/>
          <p:cNvPicPr>
            <a:picLocks noChangeAspect="1"/>
          </p:cNvPicPr>
          <p:nvPr/>
        </p:nvPicPr>
        <p:blipFill>
          <a:blip r:embed="rId7"/>
          <a:srcRect/>
          <a:stretch/>
        </p:blipFill>
        <p:spPr>
          <a:xfrm>
            <a:off x="5299062" y="2959739"/>
            <a:ext cx="1470068" cy="2057400"/>
          </a:xfrm>
          <a:prstGeom prst="rect">
            <a:avLst/>
          </a:prstGeom>
        </p:spPr>
      </p:pic>
      <p:pic>
        <p:nvPicPr>
          <p:cNvPr id="9" name="Image 5" descr="https://pitch-assets-ccb95893-de3f-4266-973c-20049231b248.s3.eu-west-1.amazonaws.com/try-pitch-pdf-export-logo.svg">
            <a:hlinkClick r:id="rId8"/>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136595" y="4803153"/>
            <a:ext cx="515221" cy="22730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name="Slide 15">
    <p:bg>
      <p:bgPr>
        <a:solidFill>
          <a:srgbClr val="F6F1E8"/>
        </a:solidFill>
        <a:effectLst/>
      </p:bgPr>
    </p:bg>
    <p:spTree>
      <p:nvGrpSpPr>
        <p:cNvPr id="1" name=""/>
        <p:cNvGrpSpPr/>
        <p:nvPr/>
      </p:nvGrpSpPr>
      <p:grpSpPr>
        <a:xfrm>
          <a:off x="0" y="0"/>
          <a:ext cx="0" cy="0"/>
          <a:chOff x="0" y="0"/>
          <a:chExt cx="0" cy="0"/>
        </a:xfrm>
      </p:grpSpPr>
      <p:pic>
        <p:nvPicPr>
          <p:cNvPr id="3" name="Image 0" descr="https://images.unsplash.com/photo-1617396900799-f4ec2b43c7ae?crop=entropy&amp;cs=tinysrgb&amp;fit=max&amp;fm=jpg&amp;ixid=M3wyMTIyMnwwfDF8c2VhcmNofDE5fHwzRCUyMFNoYXBlc3xlbnwwfHx8fDE3MTI2NDkxNjd8MA&amp;ixlib=rb-4.0.3&amp;q=80&amp;w=1080"/>
          <p:cNvPicPr>
            <a:picLocks noChangeAspect="1"/>
          </p:cNvPicPr>
          <p:nvPr/>
        </p:nvPicPr>
        <p:blipFill>
          <a:blip r:embed="rId3"/>
          <a:srcRect t="7813" b="7813"/>
          <a:stretch/>
        </p:blipFill>
        <p:spPr>
          <a:xfrm>
            <a:off x="0" y="0"/>
            <a:ext cx="9144000" cy="5143500"/>
          </a:xfrm>
          <a:prstGeom prst="rect">
            <a:avLst/>
          </a:prstGeom>
        </p:spPr>
      </p:pic>
      <p:sp>
        <p:nvSpPr>
          <p:cNvPr id="4" name="Text 0"/>
          <p:cNvSpPr/>
          <p:nvPr/>
        </p:nvSpPr>
        <p:spPr>
          <a:xfrm>
            <a:off x="1507777" y="100059"/>
            <a:ext cx="7063825" cy="457200"/>
          </a:xfrm>
          <a:prstGeom prst="roundRect">
            <a:avLst>
              <a:gd name="adj" fmla="val -200000"/>
            </a:avLst>
          </a:prstGeom>
          <a:gradFill>
            <a:gsLst>
              <a:gs pos="0">
                <a:srgbClr val="62AC7C"/>
              </a:gs>
              <a:gs pos="100000">
                <a:srgbClr val="62ABAC"/>
              </a:gs>
            </a:gsLst>
            <a:lin ang="18900000"/>
          </a:gradFill>
          <a:ln/>
        </p:spPr>
        <p:txBody>
          <a:bodyPr wrap="square" lIns="392435" tIns="53975" rIns="392435" bIns="53975" rtlCol="0" anchor="ctr"/>
          <a:lstStyle/>
          <a:p>
            <a:pPr algn="ctr">
              <a:lnSpc>
                <a:spcPts val="3000"/>
              </a:lnSpc>
            </a:pPr>
            <a:r>
              <a:rPr lang="en-US" sz="2400" dirty="0">
                <a:solidFill>
                  <a:srgbClr val="2B2A35"/>
                </a:solidFill>
                <a:latin typeface="Hanson Bold" pitchFamily="34" charset="0"/>
                <a:ea typeface="Hanson Bold" pitchFamily="34" charset="-122"/>
                <a:cs typeface="Hanson Bold" pitchFamily="34" charset="-120"/>
              </a:rPr>
              <a:t>DESKTOP VIEW=1536*340.533</a:t>
            </a:r>
            <a:endParaRPr lang="en-US" sz="1575" dirty="0"/>
          </a:p>
        </p:txBody>
      </p:sp>
      <p:pic>
        <p:nvPicPr>
          <p:cNvPr id="5" name="Image 1" descr="https://pitch-assets-ccb95893-de3f-4266-973c-20049231b248.s3.eu-west-1.amazonaws.com/db6f720e-5f16-4f54-abda-a6940c664575?pitch-bytes=1043408&amp;pitch-content-type=image%2Fpng"/>
          <p:cNvPicPr>
            <a:picLocks noChangeAspect="1"/>
          </p:cNvPicPr>
          <p:nvPr/>
        </p:nvPicPr>
        <p:blipFill>
          <a:blip r:embed="rId4"/>
          <a:srcRect/>
          <a:stretch/>
        </p:blipFill>
        <p:spPr>
          <a:xfrm>
            <a:off x="109612" y="975423"/>
            <a:ext cx="3657600" cy="1594338"/>
          </a:xfrm>
          <a:prstGeom prst="rect">
            <a:avLst/>
          </a:prstGeom>
        </p:spPr>
      </p:pic>
      <p:pic>
        <p:nvPicPr>
          <p:cNvPr id="6" name="Image 2" descr="https://pitch-assets-ccb95893-de3f-4266-973c-20049231b248.s3.eu-west-1.amazonaws.com/5d87da05-0fb6-4990-9662-de3f42be64bf?pitch-bytes=962754&amp;pitch-content-type=image%2Fpng"/>
          <p:cNvPicPr>
            <a:picLocks noChangeAspect="1"/>
          </p:cNvPicPr>
          <p:nvPr/>
        </p:nvPicPr>
        <p:blipFill>
          <a:blip r:embed="rId5"/>
          <a:srcRect/>
          <a:stretch/>
        </p:blipFill>
        <p:spPr>
          <a:xfrm>
            <a:off x="5213324" y="970999"/>
            <a:ext cx="3657600" cy="1585024"/>
          </a:xfrm>
          <a:prstGeom prst="rect">
            <a:avLst/>
          </a:prstGeom>
        </p:spPr>
      </p:pic>
      <p:pic>
        <p:nvPicPr>
          <p:cNvPr id="7" name="Image 3" descr="https://pitch-assets-ccb95893-de3f-4266-973c-20049231b248.s3.eu-west-1.amazonaws.com/6fe13d99-e7d5-4c58-9d13-c80908783ffd?pitch-bytes=1009319&amp;pitch-content-type=image%2Fpng"/>
          <p:cNvPicPr>
            <a:picLocks noChangeAspect="1"/>
          </p:cNvPicPr>
          <p:nvPr/>
        </p:nvPicPr>
        <p:blipFill>
          <a:blip r:embed="rId6"/>
          <a:srcRect/>
          <a:stretch/>
        </p:blipFill>
        <p:spPr>
          <a:xfrm>
            <a:off x="2616061" y="3093232"/>
            <a:ext cx="3657600" cy="1572462"/>
          </a:xfrm>
          <a:prstGeom prst="rect">
            <a:avLst/>
          </a:prstGeom>
        </p:spPr>
      </p:pic>
      <p:pic>
        <p:nvPicPr>
          <p:cNvPr id="8" name="Image 4" descr="https://pitch-assets-ccb95893-de3f-4266-973c-20049231b248.s3.eu-west-1.amazonaws.com/try-pitch-pdf-export-logo.svg">
            <a:hlinkClick r:id="rId7"/>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136595" y="4803153"/>
            <a:ext cx="515221" cy="22730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3000">
        <p14:shred/>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name="Slide 16">
    <p:bg>
      <p:bgPr>
        <a:solidFill>
          <a:srgbClr val="F6F1E8"/>
        </a:solidFill>
        <a:effectLst/>
      </p:bgPr>
    </p:bg>
    <p:spTree>
      <p:nvGrpSpPr>
        <p:cNvPr id="1" name=""/>
        <p:cNvGrpSpPr/>
        <p:nvPr/>
      </p:nvGrpSpPr>
      <p:grpSpPr>
        <a:xfrm>
          <a:off x="0" y="0"/>
          <a:ext cx="0" cy="0"/>
          <a:chOff x="0" y="0"/>
          <a:chExt cx="0" cy="0"/>
        </a:xfrm>
      </p:grpSpPr>
      <p:pic>
        <p:nvPicPr>
          <p:cNvPr id="3" name="Image 0" descr="https://images.unsplash.com/photo-1620120966883-d977b57a96ec?crop=entropy&amp;cs=tinysrgb&amp;fit=max&amp;fm=jpg&amp;ixid=M3wyMTIyMnwwfDF8c2VhcmNofDh8fDNEJTIwU2hhcGVzfGVufDB8fHx8MTcxMjY1NTYzOXww&amp;ixlib=rb-4.0.3&amp;q=80&amp;w=1080"/>
          <p:cNvPicPr>
            <a:picLocks noChangeAspect="1"/>
          </p:cNvPicPr>
          <p:nvPr/>
        </p:nvPicPr>
        <p:blipFill>
          <a:blip r:embed="rId3"/>
          <a:srcRect/>
          <a:stretch/>
        </p:blipFill>
        <p:spPr>
          <a:xfrm>
            <a:off x="0" y="0"/>
            <a:ext cx="9144000" cy="5143500"/>
          </a:xfrm>
          <a:prstGeom prst="rect">
            <a:avLst/>
          </a:prstGeom>
        </p:spPr>
      </p:pic>
      <p:sp>
        <p:nvSpPr>
          <p:cNvPr id="4" name="Text 0"/>
          <p:cNvSpPr/>
          <p:nvPr/>
        </p:nvSpPr>
        <p:spPr>
          <a:xfrm>
            <a:off x="1035547" y="163629"/>
            <a:ext cx="7063825" cy="457200"/>
          </a:xfrm>
          <a:prstGeom prst="roundRect">
            <a:avLst>
              <a:gd name="adj" fmla="val -200000"/>
            </a:avLst>
          </a:prstGeom>
          <a:solidFill>
            <a:srgbClr val="777979"/>
          </a:solidFill>
          <a:ln/>
        </p:spPr>
        <p:txBody>
          <a:bodyPr wrap="square" lIns="392435" tIns="53975" rIns="392435" bIns="53975" rtlCol="0" anchor="ctr"/>
          <a:lstStyle/>
          <a:p>
            <a:pPr algn="ctr">
              <a:lnSpc>
                <a:spcPts val="3000"/>
              </a:lnSpc>
            </a:pPr>
            <a:r>
              <a:rPr lang="en-US" sz="2400" dirty="0">
                <a:solidFill>
                  <a:srgbClr val="F6F1E8"/>
                </a:solidFill>
                <a:latin typeface="Hanson Bold" pitchFamily="34" charset="0"/>
                <a:ea typeface="Hanson Bold" pitchFamily="34" charset="-122"/>
                <a:cs typeface="Hanson Bold" pitchFamily="34" charset="-120"/>
              </a:rPr>
              <a:t>LAPTOP VIEW=1344*309.77</a:t>
            </a:r>
            <a:endParaRPr lang="en-US" sz="1575" dirty="0"/>
          </a:p>
        </p:txBody>
      </p:sp>
      <p:pic>
        <p:nvPicPr>
          <p:cNvPr id="5" name="Image 1" descr="https://pitch-assets-ccb95893-de3f-4266-973c-20049231b248.s3.eu-west-1.amazonaws.com/b26c656e-a317-40ff-a194-dc43b496daf4?pitch-bytes=603799&amp;pitch-content-type=image%2Fpng"/>
          <p:cNvPicPr>
            <a:picLocks noChangeAspect="1"/>
          </p:cNvPicPr>
          <p:nvPr/>
        </p:nvPicPr>
        <p:blipFill>
          <a:blip r:embed="rId4"/>
          <a:srcRect/>
          <a:stretch/>
        </p:blipFill>
        <p:spPr>
          <a:xfrm>
            <a:off x="400215" y="959319"/>
            <a:ext cx="3657600" cy="1608384"/>
          </a:xfrm>
          <a:prstGeom prst="rect">
            <a:avLst/>
          </a:prstGeom>
        </p:spPr>
      </p:pic>
      <p:pic>
        <p:nvPicPr>
          <p:cNvPr id="6" name="Image 2" descr="https://pitch-assets-ccb95893-de3f-4266-973c-20049231b248.s3.eu-west-1.amazonaws.com/ce8aa5da-2de2-47c0-a262-af376d94184c?pitch-bytes=390612&amp;pitch-content-type=image%2Fpng"/>
          <p:cNvPicPr>
            <a:picLocks noChangeAspect="1"/>
          </p:cNvPicPr>
          <p:nvPr/>
        </p:nvPicPr>
        <p:blipFill>
          <a:blip r:embed="rId5"/>
          <a:srcRect/>
          <a:stretch/>
        </p:blipFill>
        <p:spPr>
          <a:xfrm>
            <a:off x="5104348" y="938737"/>
            <a:ext cx="3657600" cy="1631385"/>
          </a:xfrm>
          <a:prstGeom prst="rect">
            <a:avLst/>
          </a:prstGeom>
        </p:spPr>
      </p:pic>
      <p:pic>
        <p:nvPicPr>
          <p:cNvPr id="7" name="Image 3" descr="https://pitch-assets-ccb95893-de3f-4266-973c-20049231b248.s3.eu-west-1.amazonaws.com/9103a530-dac1-4b09-9fdf-13f146c58c3f?pitch-bytes=129140&amp;pitch-content-type=image%2Fpng"/>
          <p:cNvPicPr>
            <a:picLocks noChangeAspect="1"/>
          </p:cNvPicPr>
          <p:nvPr/>
        </p:nvPicPr>
        <p:blipFill>
          <a:blip r:embed="rId6"/>
          <a:srcRect/>
          <a:stretch/>
        </p:blipFill>
        <p:spPr>
          <a:xfrm>
            <a:off x="2843095" y="3017509"/>
            <a:ext cx="3657600" cy="1651257"/>
          </a:xfrm>
          <a:prstGeom prst="rect">
            <a:avLst/>
          </a:prstGeom>
        </p:spPr>
      </p:pic>
      <p:pic>
        <p:nvPicPr>
          <p:cNvPr id="8" name="Image 4" descr="https://pitch-assets-ccb95893-de3f-4266-973c-20049231b248.s3.eu-west-1.amazonaws.com/try-pitch-pdf-export-logo.svg">
            <a:hlinkClick r:id="rId7"/>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136595" y="4803153"/>
            <a:ext cx="515221" cy="22730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name="Slide 17">
    <p:bg>
      <p:bgPr>
        <a:solidFill>
          <a:srgbClr val="F6F1E8"/>
        </a:solidFill>
        <a:effectLst/>
      </p:bgPr>
    </p:bg>
    <p:spTree>
      <p:nvGrpSpPr>
        <p:cNvPr id="1" name=""/>
        <p:cNvGrpSpPr/>
        <p:nvPr/>
      </p:nvGrpSpPr>
      <p:grpSpPr>
        <a:xfrm>
          <a:off x="0" y="0"/>
          <a:ext cx="0" cy="0"/>
          <a:chOff x="0" y="0"/>
          <a:chExt cx="0" cy="0"/>
        </a:xfrm>
      </p:grpSpPr>
      <p:pic>
        <p:nvPicPr>
          <p:cNvPr id="3" name="Image 0" descr="https://images.unsplash.com/photo-1620987278429-ab178d6eb547?crop=entropy&amp;cs=tinysrgb&amp;fit=max&amp;fm=jpg&amp;ixid=M3wyMTIyMnwwfDF8c2VhcmNofDJ8fDNEJTIwU2hhcGVzfGVufDB8fHx8MTcxMjc0MzE3N3ww&amp;ixlib=rb-4.0.3&amp;q=80&amp;w=1080"/>
          <p:cNvPicPr>
            <a:picLocks noChangeAspect="1"/>
          </p:cNvPicPr>
          <p:nvPr/>
        </p:nvPicPr>
        <p:blipFill>
          <a:blip r:embed="rId3"/>
          <a:srcRect t="14844" b="14844"/>
          <a:stretch/>
        </p:blipFill>
        <p:spPr>
          <a:xfrm>
            <a:off x="0" y="0"/>
            <a:ext cx="9144000" cy="5143500"/>
          </a:xfrm>
          <a:prstGeom prst="rect">
            <a:avLst/>
          </a:prstGeom>
        </p:spPr>
      </p:pic>
      <p:sp>
        <p:nvSpPr>
          <p:cNvPr id="4" name="Text 0"/>
          <p:cNvSpPr/>
          <p:nvPr/>
        </p:nvSpPr>
        <p:spPr>
          <a:xfrm>
            <a:off x="1992834" y="476250"/>
            <a:ext cx="6400800" cy="457245"/>
          </a:xfrm>
          <a:prstGeom prst="rect">
            <a:avLst/>
          </a:prstGeom>
          <a:noFill/>
          <a:ln/>
        </p:spPr>
        <p:txBody>
          <a:bodyPr wrap="square" lIns="0" tIns="0" rIns="0" bIns="0" rtlCol="0" anchor="t"/>
          <a:lstStyle/>
          <a:p>
            <a:pPr algn="l">
              <a:lnSpc>
                <a:spcPts val="3600"/>
              </a:lnSpc>
            </a:pPr>
            <a:r>
              <a:rPr lang="en-US" sz="3000" b="1" dirty="0">
                <a:solidFill>
                  <a:srgbClr val="8C7E36"/>
                </a:solidFill>
                <a:highlight>
                  <a:srgbClr val="C0C0C0"/>
                </a:highlight>
                <a:latin typeface="Titillium Web" pitchFamily="34" charset="0"/>
                <a:ea typeface="Titillium Web" pitchFamily="34" charset="-122"/>
                <a:cs typeface="Titillium Web" pitchFamily="34" charset="-120"/>
              </a:rPr>
              <a:t>WEBSITE DESIGN MISTAKE TO AVOID</a:t>
            </a:r>
            <a:endParaRPr lang="en-US" sz="3000" dirty="0">
              <a:highlight>
                <a:srgbClr val="C0C0C0"/>
              </a:highlight>
            </a:endParaRPr>
          </a:p>
        </p:txBody>
      </p:sp>
      <p:sp>
        <p:nvSpPr>
          <p:cNvPr id="5" name="Text 1"/>
          <p:cNvSpPr/>
          <p:nvPr/>
        </p:nvSpPr>
        <p:spPr>
          <a:xfrm>
            <a:off x="1699339" y="1684571"/>
            <a:ext cx="6400800" cy="1773970"/>
          </a:xfrm>
          <a:prstGeom prst="rect">
            <a:avLst/>
          </a:prstGeom>
          <a:noFill/>
          <a:ln/>
        </p:spPr>
        <p:txBody>
          <a:bodyPr wrap="square" lIns="0" tIns="0" rIns="0" bIns="0" rtlCol="0" anchor="t"/>
          <a:lstStyle/>
          <a:p>
            <a:pPr marL="190500" indent="-190500" algn="l">
              <a:lnSpc>
                <a:spcPts val="3000"/>
              </a:lnSpc>
              <a:buSzPct val="100000"/>
              <a:buChar char="•"/>
            </a:pPr>
            <a:r>
              <a:rPr lang="en-US" sz="2400" b="1" i="1" dirty="0">
                <a:solidFill>
                  <a:srgbClr val="0E0E0E"/>
                </a:solidFill>
                <a:latin typeface="Titillium Web" pitchFamily="34" charset="0"/>
                <a:ea typeface="Titillium Web" pitchFamily="34" charset="-122"/>
                <a:cs typeface="Titillium Web" pitchFamily="34" charset="-120"/>
              </a:rPr>
              <a:t>Slow loading page speed</a:t>
            </a:r>
            <a:endParaRPr lang="en-US" sz="1575" dirty="0"/>
          </a:p>
          <a:p>
            <a:pPr marL="190500" indent="-190500" algn="l">
              <a:lnSpc>
                <a:spcPts val="3000"/>
              </a:lnSpc>
              <a:buSzPct val="100000"/>
              <a:buChar char="•"/>
            </a:pPr>
            <a:r>
              <a:rPr lang="en-US" sz="2400" b="1" i="1" dirty="0">
                <a:solidFill>
                  <a:srgbClr val="0E0E0E"/>
                </a:solidFill>
                <a:latin typeface="Titillium Web" pitchFamily="34" charset="0"/>
                <a:ea typeface="Titillium Web" pitchFamily="34" charset="-122"/>
                <a:cs typeface="Titillium Web" pitchFamily="34" charset="-120"/>
              </a:rPr>
              <a:t>Too much Title and description information - not following google algorithm</a:t>
            </a:r>
            <a:endParaRPr lang="en-US" sz="1575" dirty="0"/>
          </a:p>
          <a:p>
            <a:pPr marL="190500" indent="-190500" algn="l">
              <a:lnSpc>
                <a:spcPts val="3000"/>
              </a:lnSpc>
              <a:buSzPct val="100000"/>
              <a:buChar char="•"/>
            </a:pPr>
            <a:r>
              <a:rPr lang="en-US" sz="2400" b="1" i="1" dirty="0">
                <a:solidFill>
                  <a:srgbClr val="0E0E0E"/>
                </a:solidFill>
                <a:latin typeface="Titillium Web" pitchFamily="34" charset="0"/>
                <a:ea typeface="Titillium Web" pitchFamily="34" charset="-122"/>
                <a:cs typeface="Titillium Web" pitchFamily="34" charset="-120"/>
              </a:rPr>
              <a:t>Photos missing description and H1 tag missing</a:t>
            </a:r>
            <a:endParaRPr lang="en-US" sz="1575" dirty="0"/>
          </a:p>
          <a:p>
            <a:pPr algn="l">
              <a:lnSpc>
                <a:spcPts val="1969"/>
              </a:lnSpc>
            </a:pPr>
            <a:r>
              <a:rPr lang="en-US" sz="1600" b="0" dirty="0">
                <a:solidFill>
                  <a:srgbClr val="F6F6F9"/>
                </a:solidFill>
                <a:latin typeface="Titillium Web" pitchFamily="34" charset="0"/>
                <a:ea typeface="Titillium Web" pitchFamily="34" charset="-122"/>
                <a:cs typeface="Titillium Web" pitchFamily="34" charset="-120"/>
              </a:rPr>
              <a:t> </a:t>
            </a:r>
            <a:endParaRPr lang="en-US" sz="1575" dirty="0"/>
          </a:p>
        </p:txBody>
      </p:sp>
      <p:pic>
        <p:nvPicPr>
          <p:cNvPr id="6" name="Image 1" descr="https://pitch-assets-ccb95893-de3f-4266-973c-20049231b248.s3.eu-west-1.amazonaws.com/try-pitch-pdf-export-logo.svg">
            <a:hlinkClick r:id="rId4"/>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136595" y="4803153"/>
            <a:ext cx="515221" cy="22730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name="Slide 18">
    <p:bg>
      <p:bgPr>
        <a:solidFill>
          <a:srgbClr val="F6F1E8"/>
        </a:solidFill>
        <a:effectLst/>
      </p:bgPr>
    </p:bg>
    <p:spTree>
      <p:nvGrpSpPr>
        <p:cNvPr id="1" name=""/>
        <p:cNvGrpSpPr/>
        <p:nvPr/>
      </p:nvGrpSpPr>
      <p:grpSpPr>
        <a:xfrm>
          <a:off x="0" y="0"/>
          <a:ext cx="0" cy="0"/>
          <a:chOff x="0" y="0"/>
          <a:chExt cx="0" cy="0"/>
        </a:xfrm>
      </p:grpSpPr>
      <p:pic>
        <p:nvPicPr>
          <p:cNvPr id="3" name="Image 0" descr="https://images.unsplash.com/photo-1567095761054-7a02e69e5c43?crop=entropy&amp;cs=tinysrgb&amp;fit=max&amp;fm=jpg&amp;ixid=M3wyMTIyMnwwfDF8c2VhcmNofDIyfHxEYXRhfGVufDB8fHx8MTcxMjY5ODk1N3ww&amp;ixlib=rb-4.0.3&amp;q=80&amp;w=1080"/>
          <p:cNvPicPr>
            <a:picLocks noChangeAspect="1"/>
          </p:cNvPicPr>
          <p:nvPr/>
        </p:nvPicPr>
        <p:blipFill>
          <a:blip r:embed="rId3"/>
          <a:srcRect t="31250" b="31250"/>
          <a:stretch/>
        </p:blipFill>
        <p:spPr>
          <a:xfrm>
            <a:off x="0" y="-19278"/>
            <a:ext cx="9144000" cy="5143500"/>
          </a:xfrm>
          <a:prstGeom prst="rect">
            <a:avLst/>
          </a:prstGeom>
        </p:spPr>
      </p:pic>
      <p:sp>
        <p:nvSpPr>
          <p:cNvPr id="4" name="Text 0"/>
          <p:cNvSpPr/>
          <p:nvPr/>
        </p:nvSpPr>
        <p:spPr>
          <a:xfrm>
            <a:off x="2412610" y="113043"/>
            <a:ext cx="3953022" cy="345913"/>
          </a:xfrm>
          <a:prstGeom prst="rect">
            <a:avLst/>
          </a:prstGeom>
          <a:noFill/>
          <a:ln/>
        </p:spPr>
        <p:txBody>
          <a:bodyPr wrap="square" lIns="0" tIns="0" rIns="0" bIns="0" rtlCol="0" anchor="t"/>
          <a:lstStyle/>
          <a:p>
            <a:pPr algn="ctr">
              <a:lnSpc>
                <a:spcPts val="3600"/>
              </a:lnSpc>
            </a:pPr>
            <a:r>
              <a:rPr lang="en-US" sz="3000" b="1" dirty="0">
                <a:solidFill>
                  <a:srgbClr val="B97C37"/>
                </a:solidFill>
                <a:highlight>
                  <a:srgbClr val="C0C0C0"/>
                </a:highlight>
                <a:latin typeface="Titillium Web" pitchFamily="34" charset="0"/>
                <a:ea typeface="Titillium Web" pitchFamily="34" charset="-122"/>
                <a:cs typeface="Titillium Web" pitchFamily="34" charset="-120"/>
              </a:rPr>
              <a:t> H1 tag missing</a:t>
            </a:r>
            <a:endParaRPr lang="en-US" sz="3000" dirty="0">
              <a:highlight>
                <a:srgbClr val="C0C0C0"/>
              </a:highlight>
            </a:endParaRPr>
          </a:p>
        </p:txBody>
      </p:sp>
      <p:pic>
        <p:nvPicPr>
          <p:cNvPr id="5" name="Image 1" descr="https://pitch-assets-ccb95893-de3f-4266-973c-20049231b248.s3.eu-west-1.amazonaws.com/eb6f0e16-c33a-428f-91c8-41c014e72fbb?pitch-bytes=40680&amp;pitch-content-type=image%2Fpng"/>
          <p:cNvPicPr>
            <a:picLocks noChangeAspect="1"/>
          </p:cNvPicPr>
          <p:nvPr/>
        </p:nvPicPr>
        <p:blipFill>
          <a:blip r:embed="rId4"/>
          <a:srcRect/>
          <a:stretch/>
        </p:blipFill>
        <p:spPr>
          <a:xfrm>
            <a:off x="474620" y="628088"/>
            <a:ext cx="5215508" cy="3878597"/>
          </a:xfrm>
          <a:prstGeom prst="rect">
            <a:avLst/>
          </a:prstGeom>
        </p:spPr>
      </p:pic>
      <p:sp>
        <p:nvSpPr>
          <p:cNvPr id="6" name="Text 1"/>
          <p:cNvSpPr/>
          <p:nvPr/>
        </p:nvSpPr>
        <p:spPr>
          <a:xfrm>
            <a:off x="5819037" y="724486"/>
            <a:ext cx="2743200" cy="4399736"/>
          </a:xfrm>
          <a:prstGeom prst="rect">
            <a:avLst/>
          </a:prstGeom>
          <a:noFill/>
          <a:ln/>
        </p:spPr>
        <p:txBody>
          <a:bodyPr wrap="square" lIns="0" tIns="0" rIns="0" bIns="0" rtlCol="0" anchor="t"/>
          <a:lstStyle/>
          <a:p>
            <a:pPr marL="190500" indent="-190500" algn="l">
              <a:lnSpc>
                <a:spcPts val="1500"/>
              </a:lnSpc>
              <a:buSzPct val="100000"/>
              <a:buFont typeface="+mj-lt"/>
              <a:buAutoNum type="arabicPeriod"/>
            </a:pPr>
            <a:r>
              <a:rPr lang="en-US" sz="1200" b="1" dirty="0">
                <a:solidFill>
                  <a:srgbClr val="AE450F"/>
                </a:solidFill>
                <a:latin typeface="Titillium Web" pitchFamily="34" charset="0"/>
                <a:ea typeface="Titillium Web" pitchFamily="34" charset="-122"/>
                <a:cs typeface="Titillium Web" pitchFamily="34" charset="-120"/>
              </a:rPr>
              <a:t>SEO Impact: Photos missing descriptions and missing H1 tags can negatively impact the website's SEO performance, as these elements are important for search engine crawlers to understand the content of the page.</a:t>
            </a:r>
            <a:endParaRPr lang="en-US" sz="1200" dirty="0"/>
          </a:p>
          <a:p>
            <a:pPr marL="190500" indent="-190500" algn="l">
              <a:lnSpc>
                <a:spcPts val="1500"/>
              </a:lnSpc>
              <a:buSzPct val="100000"/>
              <a:buFont typeface="+mj-lt"/>
              <a:buAutoNum type="arabicPeriod"/>
            </a:pPr>
            <a:r>
              <a:rPr lang="en-US" sz="1200" b="1" dirty="0">
                <a:solidFill>
                  <a:srgbClr val="AE450F"/>
                </a:solidFill>
                <a:latin typeface="Titillium Web" pitchFamily="34" charset="0"/>
                <a:ea typeface="Titillium Web" pitchFamily="34" charset="-122"/>
                <a:cs typeface="Titillium Web" pitchFamily="34" charset="-120"/>
              </a:rPr>
              <a:t>User Experience: Missing descriptions for photos can lead to a poor user experience, as users may not understand the context of the images. Similarly, missing H1 tags can make it difficult for users to understand the main topic of the page.</a:t>
            </a:r>
            <a:endParaRPr lang="en-US" sz="1200" dirty="0"/>
          </a:p>
          <a:p>
            <a:pPr marL="190500" indent="-190500" algn="l">
              <a:lnSpc>
                <a:spcPts val="1500"/>
              </a:lnSpc>
              <a:buSzPct val="100000"/>
              <a:buFont typeface="+mj-lt"/>
              <a:buAutoNum type="arabicPeriod"/>
            </a:pPr>
            <a:r>
              <a:rPr lang="en-US" sz="1200" b="1" dirty="0">
                <a:solidFill>
                  <a:srgbClr val="AE450F"/>
                </a:solidFill>
                <a:latin typeface="Titillium Web" pitchFamily="34" charset="0"/>
                <a:ea typeface="Titillium Web" pitchFamily="34" charset="-122"/>
                <a:cs typeface="Titillium Web" pitchFamily="34" charset="-120"/>
              </a:rPr>
              <a:t>Accessibility: Descriptions for photos are important for accessibility purposes, as they help visually impaired users understand the content of the images. Missing descriptions can make the website less accessible to these users.</a:t>
            </a:r>
            <a:endParaRPr lang="en-US" sz="1200" dirty="0"/>
          </a:p>
        </p:txBody>
      </p:sp>
      <p:pic>
        <p:nvPicPr>
          <p:cNvPr id="7" name="Image 2" descr="https://pitch-assets-ccb95893-de3f-4266-973c-20049231b248.s3.eu-west-1.amazonaws.com/try-pitch-pdf-export-logo.svg">
            <a:hlinkClick r:id="rId5"/>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136595" y="4803153"/>
            <a:ext cx="515221" cy="22730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name="Slide 19">
    <p:bg>
      <p:bgPr>
        <a:solidFill>
          <a:srgbClr val="F6F1E8"/>
        </a:solidFill>
        <a:effectLst/>
      </p:bgPr>
    </p:bg>
    <p:spTree>
      <p:nvGrpSpPr>
        <p:cNvPr id="1" name=""/>
        <p:cNvGrpSpPr/>
        <p:nvPr/>
      </p:nvGrpSpPr>
      <p:grpSpPr>
        <a:xfrm>
          <a:off x="0" y="0"/>
          <a:ext cx="0" cy="0"/>
          <a:chOff x="0" y="0"/>
          <a:chExt cx="0" cy="0"/>
        </a:xfrm>
      </p:grpSpPr>
      <p:pic>
        <p:nvPicPr>
          <p:cNvPr id="3" name="Image 0" descr="https://images.unsplash.com/photo-1626908013351-800ddd734b8a?crop=entropy&amp;cs=tinysrgb&amp;fit=max&amp;fm=jpg&amp;ixid=M3wyMTIyMnwwfDF8c2VhcmNofDExfHxUZWNofGVufDB8fHx8MTcxMjY2NzQyNHww&amp;ixlib=rb-4.0.3&amp;q=80&amp;w=1080"/>
          <p:cNvPicPr>
            <a:picLocks noChangeAspect="1"/>
          </p:cNvPicPr>
          <p:nvPr/>
        </p:nvPicPr>
        <p:blipFill>
          <a:blip r:embed="rId3"/>
          <a:srcRect t="31311" b="31311"/>
          <a:stretch/>
        </p:blipFill>
        <p:spPr>
          <a:xfrm>
            <a:off x="0" y="0"/>
            <a:ext cx="9144000" cy="5143500"/>
          </a:xfrm>
          <a:prstGeom prst="rect">
            <a:avLst/>
          </a:prstGeom>
        </p:spPr>
      </p:pic>
      <p:sp>
        <p:nvSpPr>
          <p:cNvPr id="4" name="Text 0"/>
          <p:cNvSpPr/>
          <p:nvPr/>
        </p:nvSpPr>
        <p:spPr>
          <a:xfrm>
            <a:off x="2543245" y="220024"/>
            <a:ext cx="4572000" cy="457200"/>
          </a:xfrm>
          <a:prstGeom prst="rect">
            <a:avLst/>
          </a:prstGeom>
          <a:noFill/>
          <a:ln/>
        </p:spPr>
        <p:txBody>
          <a:bodyPr wrap="square" lIns="0" tIns="0" rIns="0" bIns="0" rtlCol="0" anchor="t"/>
          <a:lstStyle/>
          <a:p>
            <a:pPr algn="l">
              <a:lnSpc>
                <a:spcPts val="3600"/>
              </a:lnSpc>
            </a:pPr>
            <a:r>
              <a:rPr lang="en-US" sz="3000" b="1" i="1" dirty="0">
                <a:solidFill>
                  <a:srgbClr val="8C7E36"/>
                </a:solidFill>
                <a:latin typeface="Titillium Web" pitchFamily="34" charset="0"/>
                <a:ea typeface="Titillium Web" pitchFamily="34" charset="-122"/>
                <a:cs typeface="Titillium Web" pitchFamily="34" charset="-120"/>
              </a:rPr>
              <a:t>Slow loading page speed</a:t>
            </a:r>
            <a:endParaRPr lang="en-US" sz="3000" dirty="0"/>
          </a:p>
        </p:txBody>
      </p:sp>
      <p:pic>
        <p:nvPicPr>
          <p:cNvPr id="5" name="Image 1" descr="https://pitch-assets-ccb95893-de3f-4266-973c-20049231b248.s3.eu-west-1.amazonaws.com/67c8bf80-8b1d-4913-8e3f-e3a348ec33ff?pitch-bytes=113239&amp;pitch-content-type=image%2Fpng"/>
          <p:cNvPicPr>
            <a:picLocks noChangeAspect="1"/>
          </p:cNvPicPr>
          <p:nvPr/>
        </p:nvPicPr>
        <p:blipFill>
          <a:blip r:embed="rId4"/>
          <a:srcRect/>
          <a:stretch/>
        </p:blipFill>
        <p:spPr>
          <a:xfrm>
            <a:off x="1282692" y="1142243"/>
            <a:ext cx="6570424" cy="3847156"/>
          </a:xfrm>
          <a:prstGeom prst="rect">
            <a:avLst/>
          </a:prstGeom>
        </p:spPr>
      </p:pic>
      <p:pic>
        <p:nvPicPr>
          <p:cNvPr id="6" name="Image 2" descr="https://pitch-assets-ccb95893-de3f-4266-973c-20049231b248.s3.eu-west-1.amazonaws.com/try-pitch-pdf-export-logo.svg">
            <a:hlinkClick r:id="rId5"/>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136595" y="4803153"/>
            <a:ext cx="515221" cy="22730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name="Slide 2">
    <p:bg>
      <p:bgPr>
        <a:solidFill>
          <a:srgbClr val="233167"/>
        </a:solidFill>
        <a:effectLst/>
      </p:bgPr>
    </p:bg>
    <p:spTree>
      <p:nvGrpSpPr>
        <p:cNvPr id="1" name=""/>
        <p:cNvGrpSpPr/>
        <p:nvPr/>
      </p:nvGrpSpPr>
      <p:grpSpPr>
        <a:xfrm>
          <a:off x="0" y="0"/>
          <a:ext cx="0" cy="0"/>
          <a:chOff x="0" y="0"/>
          <a:chExt cx="0" cy="0"/>
        </a:xfrm>
      </p:grpSpPr>
      <p:pic>
        <p:nvPicPr>
          <p:cNvPr id="3" name="Image 0" descr="https://pitch-assets-ccb95893-de3f-4266-973c-20049231b248.s3.eu-west-1.amazonaws.com/9bc5e733-e42e-4b24-907b-cfdf5f5febb1?pitch-bytes=25735&amp;pitch-content-type=image%2Fjpeg"/>
          <p:cNvPicPr>
            <a:picLocks noChangeAspect="1"/>
          </p:cNvPicPr>
          <p:nvPr/>
        </p:nvPicPr>
        <p:blipFill>
          <a:blip r:embed="rId3"/>
          <a:srcRect l="3760" t="884" r="10262" b="884"/>
          <a:stretch/>
        </p:blipFill>
        <p:spPr>
          <a:xfrm>
            <a:off x="-184193" y="108976"/>
            <a:ext cx="4414811" cy="5043957"/>
          </a:xfrm>
          <a:prstGeom prst="rect">
            <a:avLst/>
          </a:prstGeom>
        </p:spPr>
      </p:pic>
      <p:sp>
        <p:nvSpPr>
          <p:cNvPr id="4" name="Shape 0"/>
          <p:cNvSpPr/>
          <p:nvPr/>
        </p:nvSpPr>
        <p:spPr>
          <a:xfrm>
            <a:off x="-23812" y="0"/>
            <a:ext cx="119063" cy="5143500"/>
          </a:xfrm>
          <a:prstGeom prst="roundRect">
            <a:avLst>
              <a:gd name="adj" fmla="val -767997"/>
            </a:avLst>
          </a:prstGeom>
          <a:solidFill>
            <a:srgbClr val="FCFCFC"/>
          </a:solidFill>
          <a:ln/>
        </p:spPr>
      </p:sp>
      <p:sp>
        <p:nvSpPr>
          <p:cNvPr id="5" name="Shape 1"/>
          <p:cNvSpPr/>
          <p:nvPr/>
        </p:nvSpPr>
        <p:spPr>
          <a:xfrm>
            <a:off x="9048788" y="0"/>
            <a:ext cx="119063" cy="5143500"/>
          </a:xfrm>
          <a:prstGeom prst="roundRect">
            <a:avLst>
              <a:gd name="adj" fmla="val -767997"/>
            </a:avLst>
          </a:prstGeom>
          <a:solidFill>
            <a:srgbClr val="FCFCFC"/>
          </a:solidFill>
          <a:ln/>
        </p:spPr>
      </p:sp>
      <p:sp>
        <p:nvSpPr>
          <p:cNvPr id="6" name="Shape 2"/>
          <p:cNvSpPr/>
          <p:nvPr/>
        </p:nvSpPr>
        <p:spPr>
          <a:xfrm>
            <a:off x="356" y="-23812"/>
            <a:ext cx="9143398" cy="119063"/>
          </a:xfrm>
          <a:prstGeom prst="roundRect">
            <a:avLst>
              <a:gd name="adj" fmla="val -767997"/>
            </a:avLst>
          </a:prstGeom>
          <a:solidFill>
            <a:srgbClr val="FCFCFC"/>
          </a:solidFill>
          <a:ln/>
        </p:spPr>
      </p:sp>
      <p:sp>
        <p:nvSpPr>
          <p:cNvPr id="7" name="Shape 3"/>
          <p:cNvSpPr/>
          <p:nvPr/>
        </p:nvSpPr>
        <p:spPr>
          <a:xfrm>
            <a:off x="356" y="5053064"/>
            <a:ext cx="9143398" cy="119062"/>
          </a:xfrm>
          <a:prstGeom prst="roundRect">
            <a:avLst>
              <a:gd name="adj" fmla="val -768003"/>
            </a:avLst>
          </a:prstGeom>
          <a:solidFill>
            <a:srgbClr val="FCFCFC"/>
          </a:solidFill>
          <a:ln/>
        </p:spPr>
      </p:sp>
      <p:sp>
        <p:nvSpPr>
          <p:cNvPr id="8" name="Shape 4"/>
          <p:cNvSpPr/>
          <p:nvPr/>
        </p:nvSpPr>
        <p:spPr>
          <a:xfrm rot="5400000">
            <a:off x="4240513" y="4816820"/>
            <a:ext cx="680080" cy="0"/>
          </a:xfrm>
          <a:prstGeom prst="line">
            <a:avLst/>
          </a:prstGeom>
          <a:solidFill>
            <a:srgbClr val="FCFCFC"/>
          </a:solidFill>
          <a:ln w="10583">
            <a:solidFill>
              <a:srgbClr val="FCFCFC"/>
            </a:solidFill>
            <a:prstDash val="solid"/>
            <a:headEnd type="none"/>
            <a:tailEnd type="none"/>
          </a:ln>
        </p:spPr>
      </p:sp>
      <p:sp>
        <p:nvSpPr>
          <p:cNvPr id="9" name="Text 5"/>
          <p:cNvSpPr/>
          <p:nvPr/>
        </p:nvSpPr>
        <p:spPr>
          <a:xfrm>
            <a:off x="4863380" y="2620330"/>
            <a:ext cx="4572000" cy="1428797"/>
          </a:xfrm>
          <a:prstGeom prst="rect">
            <a:avLst/>
          </a:prstGeom>
          <a:noFill/>
          <a:ln/>
        </p:spPr>
        <p:txBody>
          <a:bodyPr wrap="square" lIns="0" tIns="0" rIns="0" bIns="0" rtlCol="0" anchor="b"/>
          <a:lstStyle/>
          <a:p>
            <a:pPr algn="l">
              <a:lnSpc>
                <a:spcPts val="3750"/>
              </a:lnSpc>
            </a:pPr>
            <a:r>
              <a:rPr lang="en-US" sz="3800" b="0" dirty="0">
                <a:solidFill>
                  <a:srgbClr val="FCFCFC"/>
                </a:solidFill>
                <a:latin typeface="Titillium Web" pitchFamily="34" charset="0"/>
                <a:ea typeface="Titillium Web" pitchFamily="34" charset="-122"/>
                <a:cs typeface="Titillium Web" pitchFamily="34" charset="-120"/>
              </a:rPr>
              <a:t>Building on Tradition: Badhan Bank's</a:t>
            </a:r>
            <a:endParaRPr lang="en-US" sz="3750" dirty="0"/>
          </a:p>
        </p:txBody>
      </p:sp>
      <p:sp>
        <p:nvSpPr>
          <p:cNvPr id="10" name="Text 6"/>
          <p:cNvSpPr/>
          <p:nvPr/>
        </p:nvSpPr>
        <p:spPr>
          <a:xfrm>
            <a:off x="4572395" y="1714756"/>
            <a:ext cx="4572000" cy="182880"/>
          </a:xfrm>
          <a:prstGeom prst="rect">
            <a:avLst/>
          </a:prstGeom>
          <a:noFill/>
          <a:ln/>
        </p:spPr>
        <p:txBody>
          <a:bodyPr wrap="square" lIns="0" tIns="0" rIns="0" bIns="0" rtlCol="0" anchor="b"/>
          <a:lstStyle/>
          <a:p>
            <a:pPr algn="l">
              <a:lnSpc>
                <a:spcPts val="1440"/>
              </a:lnSpc>
            </a:pPr>
            <a:r>
              <a:rPr lang="en-US" sz="900" b="1" kern="0" spc="204" dirty="0">
                <a:solidFill>
                  <a:srgbClr val="FCFCFC"/>
                </a:solidFill>
                <a:latin typeface="Titillium Web" pitchFamily="34" charset="0"/>
                <a:ea typeface="Titillium Web" pitchFamily="34" charset="-122"/>
                <a:cs typeface="Titillium Web" pitchFamily="34" charset="-120"/>
              </a:rPr>
              <a:t>BADHAN BANK</a:t>
            </a:r>
            <a:endParaRPr lang="en-US" sz="900" dirty="0"/>
          </a:p>
        </p:txBody>
      </p:sp>
      <p:pic>
        <p:nvPicPr>
          <p:cNvPr id="11" name="Image 1" descr="https://pitch-assets-ccb95893-de3f-4266-973c-20049231b248.s3.eu-west-1.amazonaws.com/try-pitch-pdf-export-logo.svg">
            <a:hlinkClick r:id="rId4"/>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136595" y="4803153"/>
            <a:ext cx="515221" cy="22730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name="Slide 20">
    <p:bg>
      <p:bgPr>
        <a:solidFill>
          <a:srgbClr val="F6F1E8"/>
        </a:solidFill>
        <a:effectLst/>
      </p:bgPr>
    </p:bg>
    <p:spTree>
      <p:nvGrpSpPr>
        <p:cNvPr id="1" name=""/>
        <p:cNvGrpSpPr/>
        <p:nvPr/>
      </p:nvGrpSpPr>
      <p:grpSpPr>
        <a:xfrm>
          <a:off x="0" y="0"/>
          <a:ext cx="0" cy="0"/>
          <a:chOff x="0" y="0"/>
          <a:chExt cx="0" cy="0"/>
        </a:xfrm>
      </p:grpSpPr>
      <p:pic>
        <p:nvPicPr>
          <p:cNvPr id="3" name="Image 0" descr="https://images.unsplash.com/photo-1626908013351-800ddd734b8a?crop=entropy&amp;cs=tinysrgb&amp;fit=max&amp;fm=jpg&amp;ixid=M3wyMTIyMnwwfDF8c2VhcmNofDExfHxUZWNofGVufDB8fHx8MTcxMjY2NzQyNHww&amp;ixlib=rb-4.0.3&amp;q=80&amp;w=1080"/>
          <p:cNvPicPr>
            <a:picLocks noChangeAspect="1"/>
          </p:cNvPicPr>
          <p:nvPr/>
        </p:nvPicPr>
        <p:blipFill>
          <a:blip r:embed="rId3"/>
          <a:srcRect t="31311" b="31311"/>
          <a:stretch/>
        </p:blipFill>
        <p:spPr>
          <a:xfrm>
            <a:off x="0" y="0"/>
            <a:ext cx="9144000" cy="5143500"/>
          </a:xfrm>
          <a:prstGeom prst="rect">
            <a:avLst/>
          </a:prstGeom>
        </p:spPr>
      </p:pic>
      <p:sp>
        <p:nvSpPr>
          <p:cNvPr id="4" name="Text 0"/>
          <p:cNvSpPr/>
          <p:nvPr/>
        </p:nvSpPr>
        <p:spPr>
          <a:xfrm>
            <a:off x="2476816" y="1757"/>
            <a:ext cx="4572000" cy="457200"/>
          </a:xfrm>
          <a:prstGeom prst="rect">
            <a:avLst/>
          </a:prstGeom>
          <a:noFill/>
          <a:ln/>
        </p:spPr>
        <p:txBody>
          <a:bodyPr wrap="square" lIns="0" tIns="0" rIns="0" bIns="0" rtlCol="0" anchor="t"/>
          <a:lstStyle/>
          <a:p>
            <a:pPr algn="l">
              <a:lnSpc>
                <a:spcPts val="3600"/>
              </a:lnSpc>
            </a:pPr>
            <a:r>
              <a:rPr lang="en-US" sz="3000" b="1" i="1" dirty="0">
                <a:solidFill>
                  <a:srgbClr val="8C7E36"/>
                </a:solidFill>
                <a:latin typeface="Titillium Web" pitchFamily="34" charset="0"/>
                <a:ea typeface="Titillium Web" pitchFamily="34" charset="-122"/>
                <a:cs typeface="Titillium Web" pitchFamily="34" charset="-120"/>
              </a:rPr>
              <a:t>Slow loading page speed</a:t>
            </a:r>
            <a:endParaRPr lang="en-US" sz="3000" dirty="0"/>
          </a:p>
        </p:txBody>
      </p:sp>
      <p:pic>
        <p:nvPicPr>
          <p:cNvPr id="5" name="Image 1" descr="https://pitch-assets-ccb95893-de3f-4266-973c-20049231b248.s3.eu-west-1.amazonaws.com/e827c8f3-2906-4e9d-bd92-8cb054e56df9?pitch-bytes=202559&amp;pitch-content-type=image%2Fpng"/>
          <p:cNvPicPr>
            <a:picLocks noChangeAspect="1"/>
          </p:cNvPicPr>
          <p:nvPr/>
        </p:nvPicPr>
        <p:blipFill>
          <a:blip r:embed="rId4"/>
          <a:srcRect t="2936" b="2936"/>
          <a:stretch/>
        </p:blipFill>
        <p:spPr>
          <a:xfrm>
            <a:off x="2021971" y="547817"/>
            <a:ext cx="5040198" cy="2447072"/>
          </a:xfrm>
          <a:prstGeom prst="rect">
            <a:avLst/>
          </a:prstGeom>
        </p:spPr>
      </p:pic>
      <p:sp>
        <p:nvSpPr>
          <p:cNvPr id="6" name="Text 1"/>
          <p:cNvSpPr/>
          <p:nvPr/>
        </p:nvSpPr>
        <p:spPr>
          <a:xfrm>
            <a:off x="476250" y="476250"/>
            <a:ext cx="914400" cy="250031"/>
          </a:xfrm>
          <a:prstGeom prst="rect">
            <a:avLst/>
          </a:prstGeom>
          <a:noFill/>
          <a:ln/>
        </p:spPr>
        <p:txBody>
          <a:bodyPr wrap="none" lIns="0" tIns="0" rIns="0" bIns="0" rtlCol="0" anchor="t">
            <a:spAutoFit/>
          </a:bodyPr>
          <a:lstStyle/>
          <a:p>
            <a:pPr algn="l">
              <a:lnSpc>
                <a:spcPts val="1969"/>
              </a:lnSpc>
            </a:pPr>
            <a:endParaRPr lang="en-US" sz="1575" dirty="0"/>
          </a:p>
        </p:txBody>
      </p:sp>
      <p:sp>
        <p:nvSpPr>
          <p:cNvPr id="7" name="Text 2"/>
          <p:cNvSpPr/>
          <p:nvPr/>
        </p:nvSpPr>
        <p:spPr>
          <a:xfrm>
            <a:off x="590128" y="3083750"/>
            <a:ext cx="8229600" cy="1750245"/>
          </a:xfrm>
          <a:prstGeom prst="rect">
            <a:avLst/>
          </a:prstGeom>
          <a:noFill/>
          <a:ln/>
        </p:spPr>
        <p:txBody>
          <a:bodyPr wrap="square" lIns="0" tIns="0" rIns="0" bIns="0" rtlCol="0" anchor="t"/>
          <a:lstStyle/>
          <a:p>
            <a:pPr marL="190500" indent="-190500" algn="l">
              <a:lnSpc>
                <a:spcPts val="1969"/>
              </a:lnSpc>
              <a:buSzPct val="100000"/>
              <a:buFont typeface="+mj-lt"/>
              <a:buAutoNum type="arabicPeriod"/>
            </a:pPr>
            <a:r>
              <a:rPr lang="en-US" sz="1600" b="1" dirty="0">
                <a:solidFill>
                  <a:srgbClr val="F6F1E8"/>
                </a:solidFill>
                <a:latin typeface="Titillium Web" pitchFamily="34" charset="0"/>
                <a:ea typeface="Titillium Web" pitchFamily="34" charset="-122"/>
                <a:cs typeface="Titillium Web" pitchFamily="34" charset="-120"/>
              </a:rPr>
              <a:t>Slow speed on the Bandhan Bank website affects user experience, leading to frustration and potential abandonment.</a:t>
            </a:r>
            <a:endParaRPr lang="en-US" sz="1575" dirty="0"/>
          </a:p>
          <a:p>
            <a:pPr marL="190500" indent="-190500" algn="l">
              <a:lnSpc>
                <a:spcPts val="1969"/>
              </a:lnSpc>
              <a:buSzPct val="100000"/>
              <a:buFont typeface="+mj-lt"/>
              <a:buAutoNum type="arabicPeriod"/>
            </a:pPr>
            <a:r>
              <a:rPr lang="en-US" sz="1600" b="1" dirty="0">
                <a:solidFill>
                  <a:srgbClr val="F6F1E8"/>
                </a:solidFill>
                <a:latin typeface="Titillium Web" pitchFamily="34" charset="0"/>
                <a:ea typeface="Titillium Web" pitchFamily="34" charset="-122"/>
                <a:cs typeface="Titillium Web" pitchFamily="34" charset="-120"/>
              </a:rPr>
              <a:t>It puts the bank at a competitive disadvantage, impacting conversions and SEO performance.</a:t>
            </a:r>
            <a:endParaRPr lang="en-US" sz="1575" dirty="0"/>
          </a:p>
          <a:p>
            <a:pPr marL="190500" indent="-190500" algn="l">
              <a:lnSpc>
                <a:spcPts val="1969"/>
              </a:lnSpc>
              <a:buSzPct val="100000"/>
              <a:buFont typeface="+mj-lt"/>
              <a:buAutoNum type="arabicPeriod"/>
            </a:pPr>
            <a:r>
              <a:rPr lang="en-US" sz="1600" b="1" dirty="0">
                <a:solidFill>
                  <a:srgbClr val="F6F1E8"/>
                </a:solidFill>
                <a:latin typeface="Titillium Web" pitchFamily="34" charset="0"/>
                <a:ea typeface="Titillium Web" pitchFamily="34" charset="-122"/>
                <a:cs typeface="Titillium Web" pitchFamily="34" charset="-120"/>
              </a:rPr>
              <a:t>Mobile responsiveness is crucial, as slow loading times can deter users.</a:t>
            </a:r>
            <a:endParaRPr lang="en-US" sz="1575" dirty="0"/>
          </a:p>
          <a:p>
            <a:pPr marL="190500" indent="-190500" algn="l">
              <a:lnSpc>
                <a:spcPts val="1969"/>
              </a:lnSpc>
              <a:buSzPct val="100000"/>
              <a:buFont typeface="+mj-lt"/>
              <a:buAutoNum type="arabicPeriod"/>
            </a:pPr>
            <a:r>
              <a:rPr lang="en-US" sz="1600" b="1" dirty="0">
                <a:solidFill>
                  <a:srgbClr val="F6F1E8"/>
                </a:solidFill>
                <a:latin typeface="Titillium Web" pitchFamily="34" charset="0"/>
                <a:ea typeface="Titillium Web" pitchFamily="34" charset="-122"/>
                <a:cs typeface="Titillium Web" pitchFamily="34" charset="-120"/>
              </a:rPr>
              <a:t>Technical issues may underlie the slow speed, impacting customer perception and revenue.</a:t>
            </a:r>
            <a:endParaRPr lang="en-US" sz="1575" dirty="0"/>
          </a:p>
          <a:p>
            <a:pPr marL="190500" indent="-190500" algn="l">
              <a:lnSpc>
                <a:spcPts val="1969"/>
              </a:lnSpc>
              <a:buSzPct val="100000"/>
              <a:buFont typeface="+mj-lt"/>
              <a:buAutoNum type="arabicPeriod"/>
            </a:pPr>
            <a:r>
              <a:rPr lang="en-US" sz="1600" b="1" dirty="0">
                <a:solidFill>
                  <a:srgbClr val="F6F1E8"/>
                </a:solidFill>
                <a:latin typeface="Titillium Web" pitchFamily="34" charset="0"/>
                <a:ea typeface="Titillium Web" pitchFamily="34" charset="-122"/>
                <a:cs typeface="Titillium Web" pitchFamily="34" charset="-120"/>
              </a:rPr>
              <a:t>Addressing the speed issue is critical for enhancing user satisfaction and maintaining competitiveness.</a:t>
            </a:r>
            <a:endParaRPr lang="en-US" sz="1575" dirty="0"/>
          </a:p>
        </p:txBody>
      </p:sp>
      <p:pic>
        <p:nvPicPr>
          <p:cNvPr id="8" name="Image 2" descr="https://pitch-assets-ccb95893-de3f-4266-973c-20049231b248.s3.eu-west-1.amazonaws.com/try-pitch-pdf-export-logo.svg">
            <a:hlinkClick r:id="rId5"/>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136595" y="4803153"/>
            <a:ext cx="515221" cy="22730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name="Slide 21">
    <p:bg>
      <p:bgPr>
        <a:solidFill>
          <a:srgbClr val="F6F1E8"/>
        </a:solidFill>
        <a:effectLst/>
      </p:bgPr>
    </p:bg>
    <p:spTree>
      <p:nvGrpSpPr>
        <p:cNvPr id="1" name=""/>
        <p:cNvGrpSpPr/>
        <p:nvPr/>
      </p:nvGrpSpPr>
      <p:grpSpPr>
        <a:xfrm>
          <a:off x="0" y="0"/>
          <a:ext cx="0" cy="0"/>
          <a:chOff x="0" y="0"/>
          <a:chExt cx="0" cy="0"/>
        </a:xfrm>
      </p:grpSpPr>
      <p:pic>
        <p:nvPicPr>
          <p:cNvPr id="3" name="Image 0" descr="https://images.unsplash.com/photo-1622737133809-d95047b9e673?crop=entropy&amp;cs=tinysrgb&amp;fit=max&amp;fm=jpg&amp;ixid=M3wyMTIyMnwwfDF8c2VhcmNofDMyfHwzRCUyMFNoYXBlc3xlbnwwfHx8fDE3MTI2OTg5MzF8MA&amp;ixlib=rb-4.0.3&amp;q=80&amp;w=1080"/>
          <p:cNvPicPr>
            <a:picLocks noChangeAspect="1"/>
          </p:cNvPicPr>
          <p:nvPr/>
        </p:nvPicPr>
        <p:blipFill>
          <a:blip r:embed="rId3"/>
          <a:srcRect/>
          <a:stretch/>
        </p:blipFill>
        <p:spPr>
          <a:xfrm>
            <a:off x="0" y="0"/>
            <a:ext cx="9144000" cy="5143500"/>
          </a:xfrm>
          <a:prstGeom prst="rect">
            <a:avLst/>
          </a:prstGeom>
        </p:spPr>
      </p:pic>
      <p:sp>
        <p:nvSpPr>
          <p:cNvPr id="4" name="Text 0"/>
          <p:cNvSpPr/>
          <p:nvPr/>
        </p:nvSpPr>
        <p:spPr>
          <a:xfrm>
            <a:off x="1613239" y="115636"/>
            <a:ext cx="6400800" cy="731520"/>
          </a:xfrm>
          <a:prstGeom prst="rect">
            <a:avLst/>
          </a:prstGeom>
          <a:noFill/>
          <a:ln/>
        </p:spPr>
        <p:txBody>
          <a:bodyPr wrap="square" lIns="0" tIns="0" rIns="0" bIns="0" rtlCol="0" anchor="t"/>
          <a:lstStyle/>
          <a:p>
            <a:pPr algn="l">
              <a:lnSpc>
                <a:spcPts val="2880"/>
              </a:lnSpc>
            </a:pPr>
            <a:r>
              <a:rPr lang="en-US" sz="2400" b="1" i="1" dirty="0">
                <a:solidFill>
                  <a:srgbClr val="9EB535"/>
                </a:solidFill>
                <a:latin typeface="Titillium Web" pitchFamily="34" charset="0"/>
                <a:ea typeface="Titillium Web" pitchFamily="34" charset="-122"/>
                <a:cs typeface="Titillium Web" pitchFamily="34" charset="-120"/>
              </a:rPr>
              <a:t>Too much Title and description information - not following google algorithm</a:t>
            </a:r>
            <a:endParaRPr lang="en-US" sz="2400" dirty="0"/>
          </a:p>
        </p:txBody>
      </p:sp>
      <p:pic>
        <p:nvPicPr>
          <p:cNvPr id="5" name="Image 1" descr="https://pitch-assets-ccb95893-de3f-4266-973c-20049231b248.s3.eu-west-1.amazonaws.com/639118cd-69e6-41d4-8f76-092e9327268d?pitch-bytes=44382&amp;pitch-content-type=image%2Fpng"/>
          <p:cNvPicPr>
            <a:picLocks noChangeAspect="1"/>
          </p:cNvPicPr>
          <p:nvPr/>
        </p:nvPicPr>
        <p:blipFill>
          <a:blip r:embed="rId4"/>
          <a:srcRect/>
          <a:stretch/>
        </p:blipFill>
        <p:spPr>
          <a:xfrm>
            <a:off x="266298" y="983149"/>
            <a:ext cx="4958271" cy="3589965"/>
          </a:xfrm>
          <a:prstGeom prst="rect">
            <a:avLst/>
          </a:prstGeom>
        </p:spPr>
      </p:pic>
      <p:sp>
        <p:nvSpPr>
          <p:cNvPr id="6" name="Text 1"/>
          <p:cNvSpPr/>
          <p:nvPr/>
        </p:nvSpPr>
        <p:spPr>
          <a:xfrm>
            <a:off x="5600770" y="713496"/>
            <a:ext cx="3479925" cy="4389120"/>
          </a:xfrm>
          <a:prstGeom prst="rect">
            <a:avLst/>
          </a:prstGeom>
          <a:noFill/>
          <a:ln/>
        </p:spPr>
        <p:txBody>
          <a:bodyPr wrap="square" lIns="0" tIns="0" rIns="0" bIns="0" rtlCol="0" anchor="t"/>
          <a:lstStyle/>
          <a:p>
            <a:pPr algn="l">
              <a:lnSpc>
                <a:spcPts val="1920"/>
              </a:lnSpc>
            </a:pPr>
            <a:r>
              <a:rPr lang="en-US" sz="1200" b="0" dirty="0">
                <a:solidFill>
                  <a:srgbClr val="FFFF00"/>
                </a:solidFill>
                <a:latin typeface="Titillium Web" pitchFamily="34" charset="0"/>
                <a:ea typeface="Titillium Web" pitchFamily="34" charset="-122"/>
                <a:cs typeface="Titillium Web" pitchFamily="34" charset="-120"/>
              </a:rPr>
              <a:t>e</a:t>
            </a:r>
            <a:r>
              <a:rPr lang="en-US" sz="1200" b="1" i="1" dirty="0">
                <a:solidFill>
                  <a:srgbClr val="FFFF00"/>
                </a:solidFill>
                <a:latin typeface="Titillium Web" pitchFamily="34" charset="0"/>
                <a:ea typeface="Titillium Web" pitchFamily="34" charset="-122"/>
                <a:cs typeface="Titillium Web" pitchFamily="34" charset="-120"/>
              </a:rPr>
              <a:t>xcessive title and description information on the Bandhan Bank website may not align with Google's algorithm, impacting the website's search engine ranking. This can lead to reduced visibility in search results, affecting the website's overall traffic and user engagement. Cluttered search results due to too much information can hinder user experience, making it challenging for users to find relevant content quickly. Moreover, keyword stuffing in titles and descriptions can be seen as manipulative by Google, potentially leading to lower rankings or penalties. To improve search engine visibility and user experience, it's crucial for Bandhan Bank to optimize its title and description tags, ensuring they are concise, relevant, and aligned with Google's algorith</a:t>
            </a:r>
            <a:r>
              <a:rPr lang="en-US" sz="1200" b="0" dirty="0">
                <a:solidFill>
                  <a:srgbClr val="FFFF00"/>
                </a:solidFill>
                <a:latin typeface="Titillium Web" pitchFamily="34" charset="0"/>
                <a:ea typeface="Titillium Web" pitchFamily="34" charset="-122"/>
                <a:cs typeface="Titillium Web" pitchFamily="34" charset="-120"/>
              </a:rPr>
              <a:t>m</a:t>
            </a:r>
            <a:endParaRPr lang="en-US" sz="1200" dirty="0">
              <a:solidFill>
                <a:srgbClr val="FFFF00"/>
              </a:solidFill>
            </a:endParaRPr>
          </a:p>
        </p:txBody>
      </p:sp>
      <p:pic>
        <p:nvPicPr>
          <p:cNvPr id="7" name="Image 2" descr="https://pitch-assets-ccb95893-de3f-4266-973c-20049231b248.s3.eu-west-1.amazonaws.com/try-pitch-pdf-export-logo.svg">
            <a:hlinkClick r:id="rId5"/>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136595" y="4803153"/>
            <a:ext cx="515221" cy="22730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name="Slide 22">
    <p:bg>
      <p:bgPr>
        <a:solidFill>
          <a:srgbClr val="F6F1E8"/>
        </a:solidFill>
        <a:effectLst/>
      </p:bgPr>
    </p:bg>
    <p:spTree>
      <p:nvGrpSpPr>
        <p:cNvPr id="1" name=""/>
        <p:cNvGrpSpPr/>
        <p:nvPr/>
      </p:nvGrpSpPr>
      <p:grpSpPr>
        <a:xfrm>
          <a:off x="0" y="0"/>
          <a:ext cx="0" cy="0"/>
          <a:chOff x="0" y="0"/>
          <a:chExt cx="0" cy="0"/>
        </a:xfrm>
      </p:grpSpPr>
      <p:pic>
        <p:nvPicPr>
          <p:cNvPr id="3" name="Image 0" descr="https://images.unsplash.com/photo-1625334666162-8ad10e7332d2?crop=entropy&amp;cs=tinysrgb&amp;fit=max&amp;fm=jpg&amp;ixid=M3wyMTIyMnwwfDF8c2VhcmNofDQ2fHwzRCUyMFNoYXBlc3xlbnwwfHx8fDE3MTI3MDExODJ8MA&amp;ixlib=rb-4.0.3&amp;q=80&amp;w=1080"/>
          <p:cNvPicPr>
            <a:picLocks noChangeAspect="1"/>
          </p:cNvPicPr>
          <p:nvPr/>
        </p:nvPicPr>
        <p:blipFill>
          <a:blip r:embed="rId3"/>
          <a:srcRect t="12500" b="12500"/>
          <a:stretch/>
        </p:blipFill>
        <p:spPr>
          <a:xfrm>
            <a:off x="0" y="0"/>
            <a:ext cx="9144000" cy="5143500"/>
          </a:xfrm>
          <a:prstGeom prst="rect">
            <a:avLst/>
          </a:prstGeom>
        </p:spPr>
      </p:pic>
      <p:sp>
        <p:nvSpPr>
          <p:cNvPr id="4" name="Text 0"/>
          <p:cNvSpPr/>
          <p:nvPr/>
        </p:nvSpPr>
        <p:spPr>
          <a:xfrm>
            <a:off x="1613239" y="115636"/>
            <a:ext cx="6400800" cy="731520"/>
          </a:xfrm>
          <a:prstGeom prst="rect">
            <a:avLst/>
          </a:prstGeom>
          <a:noFill/>
          <a:ln/>
        </p:spPr>
        <p:txBody>
          <a:bodyPr wrap="square" lIns="0" tIns="0" rIns="0" bIns="0" rtlCol="0" anchor="t"/>
          <a:lstStyle/>
          <a:p>
            <a:pPr algn="l">
              <a:lnSpc>
                <a:spcPts val="2880"/>
              </a:lnSpc>
            </a:pPr>
            <a:r>
              <a:rPr lang="en-US" sz="2400" b="1" i="1" dirty="0">
                <a:solidFill>
                  <a:srgbClr val="9EB535"/>
                </a:solidFill>
                <a:latin typeface="Titillium Web" pitchFamily="34" charset="0"/>
                <a:ea typeface="Titillium Web" pitchFamily="34" charset="-122"/>
                <a:cs typeface="Titillium Web" pitchFamily="34" charset="-120"/>
              </a:rPr>
              <a:t>Too much Title and description information - not following google algorithm</a:t>
            </a:r>
            <a:endParaRPr lang="en-US" sz="2400" dirty="0"/>
          </a:p>
        </p:txBody>
      </p:sp>
      <p:pic>
        <p:nvPicPr>
          <p:cNvPr id="5" name="Image 1" descr="https://pitch-assets-ccb95893-de3f-4266-973c-20049231b248.s3.eu-west-1.amazonaws.com/639118cd-69e6-41d4-8f76-092e9327268d?pitch-bytes=44382&amp;pitch-content-type=image%2Fpng"/>
          <p:cNvPicPr>
            <a:picLocks noChangeAspect="1"/>
          </p:cNvPicPr>
          <p:nvPr/>
        </p:nvPicPr>
        <p:blipFill>
          <a:blip r:embed="rId4"/>
          <a:srcRect/>
          <a:stretch/>
        </p:blipFill>
        <p:spPr>
          <a:xfrm>
            <a:off x="266298" y="983149"/>
            <a:ext cx="4958271" cy="3589965"/>
          </a:xfrm>
          <a:prstGeom prst="rect">
            <a:avLst/>
          </a:prstGeom>
        </p:spPr>
      </p:pic>
      <p:sp>
        <p:nvSpPr>
          <p:cNvPr id="6" name="Text 1"/>
          <p:cNvSpPr/>
          <p:nvPr/>
        </p:nvSpPr>
        <p:spPr>
          <a:xfrm>
            <a:off x="5490868" y="713496"/>
            <a:ext cx="3516537" cy="4114800"/>
          </a:xfrm>
          <a:prstGeom prst="rect">
            <a:avLst/>
          </a:prstGeom>
          <a:noFill/>
          <a:ln/>
        </p:spPr>
        <p:txBody>
          <a:bodyPr wrap="square" lIns="0" tIns="0" rIns="0" bIns="0" rtlCol="0" anchor="t"/>
          <a:lstStyle/>
          <a:p>
            <a:pPr algn="l">
              <a:lnSpc>
                <a:spcPts val="2160"/>
              </a:lnSpc>
            </a:pPr>
            <a:r>
              <a:rPr lang="en-US" sz="1400" b="1" i="1" dirty="0">
                <a:solidFill>
                  <a:srgbClr val="B97C37"/>
                </a:solidFill>
                <a:latin typeface="Titillium Web" pitchFamily="34" charset="0"/>
                <a:ea typeface="Titillium Web" pitchFamily="34" charset="-122"/>
                <a:cs typeface="Titillium Web" pitchFamily="34" charset="-120"/>
              </a:rPr>
              <a:t>Best Practices: Including descriptions for photos and using H1 tags are standard best practices in web design and development. Not following these best practices can make the website appear unprofessional.</a:t>
            </a:r>
            <a:endParaRPr lang="en-US" sz="1200" dirty="0"/>
          </a:p>
          <a:p>
            <a:pPr algn="l">
              <a:lnSpc>
                <a:spcPts val="2160"/>
              </a:lnSpc>
            </a:pPr>
            <a:r>
              <a:rPr lang="en-US" sz="1400" b="1" i="1" dirty="0">
                <a:solidFill>
                  <a:srgbClr val="B97C37"/>
                </a:solidFill>
                <a:latin typeface="Titillium Web" pitchFamily="34" charset="0"/>
                <a:ea typeface="Titillium Web" pitchFamily="34" charset="-122"/>
                <a:cs typeface="Titillium Web" pitchFamily="34" charset="-120"/>
              </a:rPr>
              <a:t>Competitive Disadvantage: Websites that follow best practices for SEO, user experience, and accessibility are more likely to rank higher in search engine results and provide a better overall user experience. By not including descriptions for photos and using H1 tags, Bandhan Bank may be at a competitive disadvantage compared to other banks.</a:t>
            </a:r>
            <a:endParaRPr lang="en-US" sz="1200" dirty="0"/>
          </a:p>
        </p:txBody>
      </p:sp>
      <p:sp>
        <p:nvSpPr>
          <p:cNvPr id="7" name="Text 2"/>
          <p:cNvSpPr/>
          <p:nvPr/>
        </p:nvSpPr>
        <p:spPr>
          <a:xfrm>
            <a:off x="476250" y="476250"/>
            <a:ext cx="914400" cy="250031"/>
          </a:xfrm>
          <a:prstGeom prst="rect">
            <a:avLst/>
          </a:prstGeom>
          <a:noFill/>
          <a:ln/>
        </p:spPr>
        <p:txBody>
          <a:bodyPr wrap="none" lIns="0" tIns="0" rIns="0" bIns="0" rtlCol="0" anchor="t">
            <a:spAutoFit/>
          </a:bodyPr>
          <a:lstStyle/>
          <a:p>
            <a:pPr algn="l">
              <a:lnSpc>
                <a:spcPts val="1969"/>
              </a:lnSpc>
            </a:pPr>
            <a:endParaRPr lang="en-US" sz="1575" dirty="0"/>
          </a:p>
        </p:txBody>
      </p:sp>
      <p:pic>
        <p:nvPicPr>
          <p:cNvPr id="8" name="Image 2" descr="https://pitch-assets-ccb95893-de3f-4266-973c-20049231b248.s3.eu-west-1.amazonaws.com/try-pitch-pdf-export-logo.svg">
            <a:hlinkClick r:id="rId5"/>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136595" y="4803153"/>
            <a:ext cx="515221" cy="227303"/>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name="Slide 23">
    <p:bg>
      <p:bgPr>
        <a:solidFill>
          <a:srgbClr val="F6F1E8"/>
        </a:solidFill>
        <a:effectLst/>
      </p:bgPr>
    </p:bg>
    <p:spTree>
      <p:nvGrpSpPr>
        <p:cNvPr id="1" name=""/>
        <p:cNvGrpSpPr/>
        <p:nvPr/>
      </p:nvGrpSpPr>
      <p:grpSpPr>
        <a:xfrm>
          <a:off x="0" y="0"/>
          <a:ext cx="0" cy="0"/>
          <a:chOff x="0" y="0"/>
          <a:chExt cx="0" cy="0"/>
        </a:xfrm>
      </p:grpSpPr>
      <p:pic>
        <p:nvPicPr>
          <p:cNvPr id="3" name="Image 0" descr="https://images.unsplash.com/photo-1620120966883-d977b57a96ec?crop=entropy&amp;cs=tinysrgb&amp;fit=max&amp;fm=jpg&amp;ixid=M3wyMTIyMnwwfDF8c2VhcmNofDh8fDNEJTIwU2hhcGVzfGVufDB8fHx8MTcxMjY1NTYzOXww&amp;ixlib=rb-4.0.3&amp;q=80&amp;w=1080"/>
          <p:cNvPicPr>
            <a:picLocks noChangeAspect="1"/>
          </p:cNvPicPr>
          <p:nvPr/>
        </p:nvPicPr>
        <p:blipFill>
          <a:blip r:embed="rId3"/>
          <a:srcRect/>
          <a:stretch/>
        </p:blipFill>
        <p:spPr>
          <a:xfrm>
            <a:off x="0" y="0"/>
            <a:ext cx="9144000" cy="5143500"/>
          </a:xfrm>
          <a:prstGeom prst="rect">
            <a:avLst/>
          </a:prstGeom>
        </p:spPr>
      </p:pic>
      <p:sp>
        <p:nvSpPr>
          <p:cNvPr id="4" name="Text 0"/>
          <p:cNvSpPr/>
          <p:nvPr/>
        </p:nvSpPr>
        <p:spPr>
          <a:xfrm>
            <a:off x="476754" y="1980369"/>
            <a:ext cx="2743200" cy="1143000"/>
          </a:xfrm>
          <a:prstGeom prst="rect">
            <a:avLst/>
          </a:prstGeom>
          <a:noFill/>
          <a:ln/>
        </p:spPr>
        <p:txBody>
          <a:bodyPr wrap="square" lIns="0" tIns="0" rIns="0" bIns="0" rtlCol="0" anchor="t"/>
          <a:lstStyle/>
          <a:p>
            <a:pPr algn="l">
              <a:lnSpc>
                <a:spcPts val="2250"/>
              </a:lnSpc>
            </a:pPr>
            <a:r>
              <a:rPr lang="en-US" sz="1800" b="1" i="1" dirty="0">
                <a:solidFill>
                  <a:srgbClr val="F6F6F9"/>
                </a:solidFill>
                <a:latin typeface="Titillium Web" pitchFamily="34" charset="0"/>
                <a:ea typeface="Titillium Web" pitchFamily="34" charset="-122"/>
                <a:cs typeface="Titillium Web" pitchFamily="34" charset="-120"/>
              </a:rPr>
              <a:t>“Badhan Bank has been instrumental in helping me achieve my financial goals.”</a:t>
            </a:r>
            <a:endParaRPr lang="en-US" sz="1800" dirty="0"/>
          </a:p>
        </p:txBody>
      </p:sp>
      <p:sp>
        <p:nvSpPr>
          <p:cNvPr id="5" name="Shape 1"/>
          <p:cNvSpPr/>
          <p:nvPr/>
        </p:nvSpPr>
        <p:spPr>
          <a:xfrm>
            <a:off x="-23812" y="0"/>
            <a:ext cx="119063" cy="5143500"/>
          </a:xfrm>
          <a:prstGeom prst="roundRect">
            <a:avLst>
              <a:gd name="adj" fmla="val -767997"/>
            </a:avLst>
          </a:prstGeom>
          <a:solidFill>
            <a:srgbClr val="FCFCFC"/>
          </a:solidFill>
          <a:ln/>
        </p:spPr>
      </p:sp>
      <p:sp>
        <p:nvSpPr>
          <p:cNvPr id="6" name="Shape 2"/>
          <p:cNvSpPr/>
          <p:nvPr/>
        </p:nvSpPr>
        <p:spPr>
          <a:xfrm>
            <a:off x="9048788" y="0"/>
            <a:ext cx="119063" cy="5143500"/>
          </a:xfrm>
          <a:prstGeom prst="roundRect">
            <a:avLst>
              <a:gd name="adj" fmla="val -767997"/>
            </a:avLst>
          </a:prstGeom>
          <a:solidFill>
            <a:srgbClr val="FCFCFC"/>
          </a:solidFill>
          <a:ln/>
        </p:spPr>
      </p:sp>
      <p:sp>
        <p:nvSpPr>
          <p:cNvPr id="7" name="Shape 3"/>
          <p:cNvSpPr/>
          <p:nvPr/>
        </p:nvSpPr>
        <p:spPr>
          <a:xfrm>
            <a:off x="356" y="5053064"/>
            <a:ext cx="9143398" cy="119062"/>
          </a:xfrm>
          <a:prstGeom prst="roundRect">
            <a:avLst>
              <a:gd name="adj" fmla="val -768003"/>
            </a:avLst>
          </a:prstGeom>
          <a:solidFill>
            <a:srgbClr val="FCFCFC"/>
          </a:solidFill>
          <a:ln/>
        </p:spPr>
      </p:sp>
      <p:sp>
        <p:nvSpPr>
          <p:cNvPr id="8" name="Text 4"/>
          <p:cNvSpPr/>
          <p:nvPr/>
        </p:nvSpPr>
        <p:spPr>
          <a:xfrm>
            <a:off x="356" y="-23812"/>
            <a:ext cx="9143398" cy="471487"/>
          </a:xfrm>
          <a:prstGeom prst="roundRect">
            <a:avLst>
              <a:gd name="adj" fmla="val -193940"/>
            </a:avLst>
          </a:prstGeom>
          <a:solidFill>
            <a:srgbClr val="FCFCFC"/>
          </a:solidFill>
          <a:ln/>
        </p:spPr>
        <p:txBody>
          <a:bodyPr wrap="square" lIns="507967" tIns="55662" rIns="507967" bIns="55662" rtlCol="0" anchor="ctr"/>
          <a:lstStyle/>
          <a:p>
            <a:pPr algn="ctr">
              <a:lnSpc>
                <a:spcPts val="1969"/>
              </a:lnSpc>
            </a:pPr>
            <a:endParaRPr lang="en-US" sz="1575" dirty="0"/>
          </a:p>
        </p:txBody>
      </p:sp>
      <p:sp>
        <p:nvSpPr>
          <p:cNvPr id="9" name="Text 5"/>
          <p:cNvSpPr/>
          <p:nvPr/>
        </p:nvSpPr>
        <p:spPr>
          <a:xfrm>
            <a:off x="190500" y="142875"/>
            <a:ext cx="9144000" cy="182873"/>
          </a:xfrm>
          <a:prstGeom prst="rect">
            <a:avLst/>
          </a:prstGeom>
          <a:noFill/>
          <a:ln/>
        </p:spPr>
        <p:txBody>
          <a:bodyPr wrap="square" lIns="0" tIns="0" rIns="0" bIns="0" rtlCol="0" anchor="t"/>
          <a:lstStyle/>
          <a:p>
            <a:pPr algn="l">
              <a:lnSpc>
                <a:spcPts val="1440"/>
              </a:lnSpc>
            </a:pPr>
            <a:r>
              <a:rPr lang="en-US" sz="900" b="1" kern="0" spc="204" dirty="0">
                <a:solidFill>
                  <a:srgbClr val="1A275B"/>
                </a:solidFill>
                <a:latin typeface="Titillium Web" pitchFamily="34" charset="0"/>
                <a:ea typeface="Titillium Web" pitchFamily="34" charset="-122"/>
                <a:cs typeface="Titillium Web" pitchFamily="34" charset="-120"/>
              </a:rPr>
              <a:t>CUSTOMER TESTIMONIALS</a:t>
            </a:r>
            <a:endParaRPr lang="en-US" sz="900" dirty="0"/>
          </a:p>
        </p:txBody>
      </p:sp>
      <p:pic>
        <p:nvPicPr>
          <p:cNvPr id="10" name="Image 1" descr="https://images.unsplash.com/photo-1508214751196-bcfd4ca60f91?crop=entropy&amp;cs=tinysrgb&amp;fit=max&amp;fm=jpg&amp;ixid=M3wyMTIyMnwwfDF8c2VhcmNofDIyfHxwb3J0cmFpdHxlbnwwfHx8fDE2OTg3MzgxNTh8MA&amp;ixlib=rb-4.0.3&amp;q=80&amp;w=1080"/>
          <p:cNvPicPr>
            <a:picLocks noChangeAspect="1"/>
          </p:cNvPicPr>
          <p:nvPr/>
        </p:nvPicPr>
        <p:blipFill>
          <a:blip r:embed="rId4"/>
          <a:srcRect l="10370" r="22963"/>
          <a:stretch/>
        </p:blipFill>
        <p:spPr>
          <a:xfrm>
            <a:off x="709236" y="866187"/>
            <a:ext cx="859432" cy="859432"/>
          </a:xfrm>
          <a:prstGeom prst="ellipse">
            <a:avLst/>
          </a:prstGeom>
        </p:spPr>
      </p:pic>
      <p:sp>
        <p:nvSpPr>
          <p:cNvPr id="11" name="Text 6"/>
          <p:cNvSpPr/>
          <p:nvPr/>
        </p:nvSpPr>
        <p:spPr>
          <a:xfrm>
            <a:off x="653750" y="3583939"/>
            <a:ext cx="914400" cy="182873"/>
          </a:xfrm>
          <a:prstGeom prst="rect">
            <a:avLst/>
          </a:prstGeom>
          <a:noFill/>
          <a:ln/>
        </p:spPr>
        <p:txBody>
          <a:bodyPr wrap="none" lIns="0" tIns="0" rIns="0" bIns="0" rtlCol="0" anchor="t">
            <a:spAutoFit/>
          </a:bodyPr>
          <a:lstStyle/>
          <a:p>
            <a:pPr algn="l">
              <a:lnSpc>
                <a:spcPts val="1440"/>
              </a:lnSpc>
            </a:pPr>
            <a:r>
              <a:rPr lang="en-US" sz="900" b="1" kern="0" spc="204" dirty="0">
                <a:solidFill>
                  <a:srgbClr val="0E0E0E"/>
                </a:solidFill>
                <a:latin typeface="Titillium Web" pitchFamily="34" charset="0"/>
                <a:ea typeface="Titillium Web" pitchFamily="34" charset="-122"/>
                <a:cs typeface="Titillium Web" pitchFamily="34" charset="-120"/>
              </a:rPr>
              <a:t>SARAH SMITH</a:t>
            </a:r>
            <a:endParaRPr lang="en-US" sz="900" dirty="0"/>
          </a:p>
        </p:txBody>
      </p:sp>
      <p:sp>
        <p:nvSpPr>
          <p:cNvPr id="12" name="Text 7"/>
          <p:cNvSpPr/>
          <p:nvPr/>
        </p:nvSpPr>
        <p:spPr>
          <a:xfrm>
            <a:off x="3460281" y="1962206"/>
            <a:ext cx="2743200" cy="1714500"/>
          </a:xfrm>
          <a:prstGeom prst="rect">
            <a:avLst/>
          </a:prstGeom>
          <a:noFill/>
          <a:ln/>
        </p:spPr>
        <p:txBody>
          <a:bodyPr wrap="square" lIns="0" tIns="0" rIns="0" bIns="0" rtlCol="0" anchor="t"/>
          <a:lstStyle/>
          <a:p>
            <a:pPr algn="l">
              <a:lnSpc>
                <a:spcPts val="2250"/>
              </a:lnSpc>
            </a:pPr>
            <a:r>
              <a:rPr lang="en-US" sz="1800" b="1" i="1" dirty="0">
                <a:solidFill>
                  <a:srgbClr val="F6F6F9"/>
                </a:solidFill>
                <a:latin typeface="Titillium Web" pitchFamily="34" charset="0"/>
                <a:ea typeface="Titillium Web" pitchFamily="34" charset="-122"/>
                <a:cs typeface="Titillium Web" pitchFamily="34" charset="-120"/>
              </a:rPr>
              <a:t>“I have been a loyal customer of Badhan Bank for over a decade and their service has always been exceptional.”</a:t>
            </a:r>
            <a:endParaRPr lang="en-US" sz="1800" dirty="0"/>
          </a:p>
        </p:txBody>
      </p:sp>
      <p:pic>
        <p:nvPicPr>
          <p:cNvPr id="13" name="Image 2" descr="https://images.unsplash.com/photo-1528892952291-009c663ce843?crop=entropy&amp;cs=tinysrgb&amp;fit=max&amp;fm=jpg&amp;ixid=M3wyMTIyMnwwfDF8c2VhcmNofDI0fHxwb3J0cmFpdHxlbnwwfHx8fDE2OTg3MzgxNTh8MA&amp;ixlib=rb-4.0.3&amp;q=80&amp;w=1080"/>
          <p:cNvPicPr>
            <a:picLocks noChangeAspect="1"/>
          </p:cNvPicPr>
          <p:nvPr/>
        </p:nvPicPr>
        <p:blipFill>
          <a:blip r:embed="rId5"/>
          <a:srcRect t="14696" b="26126"/>
          <a:stretch/>
        </p:blipFill>
        <p:spPr>
          <a:xfrm>
            <a:off x="3538380" y="866187"/>
            <a:ext cx="859432" cy="859432"/>
          </a:xfrm>
          <a:prstGeom prst="ellipse">
            <a:avLst/>
          </a:prstGeom>
        </p:spPr>
      </p:pic>
      <p:sp>
        <p:nvSpPr>
          <p:cNvPr id="14" name="Text 8"/>
          <p:cNvSpPr/>
          <p:nvPr/>
        </p:nvSpPr>
        <p:spPr>
          <a:xfrm>
            <a:off x="3537382" y="4084002"/>
            <a:ext cx="1828800" cy="182880"/>
          </a:xfrm>
          <a:prstGeom prst="rect">
            <a:avLst/>
          </a:prstGeom>
          <a:noFill/>
          <a:ln/>
        </p:spPr>
        <p:txBody>
          <a:bodyPr wrap="none" lIns="0" tIns="0" rIns="0" bIns="0" rtlCol="0" anchor="t">
            <a:spAutoFit/>
          </a:bodyPr>
          <a:lstStyle/>
          <a:p>
            <a:pPr algn="l">
              <a:lnSpc>
                <a:spcPts val="1440"/>
              </a:lnSpc>
            </a:pPr>
            <a:r>
              <a:rPr lang="en-US" sz="900" b="1" kern="0" spc="204" dirty="0">
                <a:solidFill>
                  <a:srgbClr val="0E0E0E"/>
                </a:solidFill>
                <a:latin typeface="Titillium Web" pitchFamily="34" charset="0"/>
                <a:ea typeface="Titillium Web" pitchFamily="34" charset="-122"/>
                <a:cs typeface="Titillium Web" pitchFamily="34" charset="-120"/>
              </a:rPr>
              <a:t>JOHN ANDERSON</a:t>
            </a:r>
            <a:endParaRPr lang="en-US" sz="900" dirty="0"/>
          </a:p>
        </p:txBody>
      </p:sp>
      <p:sp>
        <p:nvSpPr>
          <p:cNvPr id="15" name="Text 9"/>
          <p:cNvSpPr/>
          <p:nvPr/>
        </p:nvSpPr>
        <p:spPr>
          <a:xfrm>
            <a:off x="6335903" y="1907718"/>
            <a:ext cx="2743200" cy="2000250"/>
          </a:xfrm>
          <a:prstGeom prst="rect">
            <a:avLst/>
          </a:prstGeom>
          <a:noFill/>
          <a:ln/>
        </p:spPr>
        <p:txBody>
          <a:bodyPr wrap="square" lIns="0" tIns="0" rIns="0" bIns="0" rtlCol="0" anchor="t"/>
          <a:lstStyle/>
          <a:p>
            <a:pPr algn="l">
              <a:lnSpc>
                <a:spcPts val="2250"/>
              </a:lnSpc>
            </a:pPr>
            <a:r>
              <a:rPr lang="en-US" sz="1800" b="1" i="1" dirty="0">
                <a:solidFill>
                  <a:srgbClr val="F6F6F9"/>
                </a:solidFill>
                <a:latin typeface="Titillium Web" pitchFamily="34" charset="0"/>
                <a:ea typeface="Titillium Web" pitchFamily="34" charset="-122"/>
                <a:cs typeface="Titillium Web" pitchFamily="34" charset="-120"/>
              </a:rPr>
              <a:t>“The team at Badhan Bank truly cares about their customers and goes above and beyond to provide personalized solutions.”</a:t>
            </a:r>
            <a:endParaRPr lang="en-US" sz="1800" dirty="0"/>
          </a:p>
        </p:txBody>
      </p:sp>
      <p:pic>
        <p:nvPicPr>
          <p:cNvPr id="16" name="Image 3" descr="https://images.unsplash.com/photo-1614204424926-196a80bf0be8?crop=entropy&amp;cs=tinysrgb&amp;fit=max&amp;fm=jpg&amp;ixid=M3wyMTIyMnwwfDF8c2VhcmNofDMwfHxwb3J0cmFpdHxlbnwwfHx8fDE2OTg3MzgxNTh8MA&amp;ixlib=rb-4.0.3&amp;q=80&amp;w=1080"/>
          <p:cNvPicPr>
            <a:picLocks noChangeAspect="1"/>
          </p:cNvPicPr>
          <p:nvPr/>
        </p:nvPicPr>
        <p:blipFill>
          <a:blip r:embed="rId6"/>
          <a:srcRect t="4098" b="29236"/>
          <a:stretch/>
        </p:blipFill>
        <p:spPr>
          <a:xfrm>
            <a:off x="6432165" y="866187"/>
            <a:ext cx="859432" cy="859432"/>
          </a:xfrm>
          <a:prstGeom prst="ellipse">
            <a:avLst/>
          </a:prstGeom>
        </p:spPr>
      </p:pic>
      <p:sp>
        <p:nvSpPr>
          <p:cNvPr id="17" name="Text 10"/>
          <p:cNvSpPr/>
          <p:nvPr/>
        </p:nvSpPr>
        <p:spPr>
          <a:xfrm>
            <a:off x="6340353" y="4084002"/>
            <a:ext cx="1828800" cy="182880"/>
          </a:xfrm>
          <a:prstGeom prst="rect">
            <a:avLst/>
          </a:prstGeom>
          <a:noFill/>
          <a:ln/>
        </p:spPr>
        <p:txBody>
          <a:bodyPr wrap="none" lIns="0" tIns="0" rIns="0" bIns="0" rtlCol="0" anchor="t">
            <a:spAutoFit/>
          </a:bodyPr>
          <a:lstStyle/>
          <a:p>
            <a:pPr algn="l">
              <a:lnSpc>
                <a:spcPts val="1440"/>
              </a:lnSpc>
            </a:pPr>
            <a:r>
              <a:rPr lang="en-US" sz="900" b="1" kern="0" spc="204" dirty="0">
                <a:solidFill>
                  <a:srgbClr val="0E0E0E"/>
                </a:solidFill>
                <a:latin typeface="Titillium Web" pitchFamily="34" charset="0"/>
                <a:ea typeface="Titillium Web" pitchFamily="34" charset="-122"/>
                <a:cs typeface="Titillium Web" pitchFamily="34" charset="-120"/>
              </a:rPr>
              <a:t>EMILY JOHNSON</a:t>
            </a:r>
            <a:endParaRPr lang="en-US" sz="900" dirty="0"/>
          </a:p>
        </p:txBody>
      </p:sp>
      <p:pic>
        <p:nvPicPr>
          <p:cNvPr id="18" name="Image 4" descr="https://pitch-assets-ccb95893-de3f-4266-973c-20049231b248.s3.eu-west-1.amazonaws.com/try-pitch-pdf-export-logo.svg">
            <a:hlinkClick r:id="rId7"/>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136595" y="4803153"/>
            <a:ext cx="515221" cy="227303"/>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name="Slide 24">
    <p:bg>
      <p:bgPr>
        <a:solidFill>
          <a:srgbClr val="F6F1E8"/>
        </a:solidFill>
        <a:effectLst/>
      </p:bgPr>
    </p:bg>
    <p:spTree>
      <p:nvGrpSpPr>
        <p:cNvPr id="1" name=""/>
        <p:cNvGrpSpPr/>
        <p:nvPr/>
      </p:nvGrpSpPr>
      <p:grpSpPr>
        <a:xfrm>
          <a:off x="0" y="0"/>
          <a:ext cx="0" cy="0"/>
          <a:chOff x="0" y="0"/>
          <a:chExt cx="0" cy="0"/>
        </a:xfrm>
      </p:grpSpPr>
      <p:pic>
        <p:nvPicPr>
          <p:cNvPr id="3" name="Image 0" descr="https://images.unsplash.com/photo-1494995536846-47ab0fc5df1c?crop=entropy&amp;cs=tinysrgb&amp;fit=max&amp;fm=jpg&amp;ixid=M3wyMTIyMnwwfDF8c2VhcmNofDMyfHxkYXJrJTIwYmx1ZSUyMGFuZCUyMHJlZHxlbnwwfHx8fDE3MTI3NDUzNjB8MA&amp;ixlib=rb-4.0.3&amp;q=80&amp;w=1080">
            <a:hlinkClick r:id="rId3" action="ppaction://hlinksldjump"/>
          </p:cNvPr>
          <p:cNvPicPr>
            <a:picLocks noChangeAspect="1"/>
          </p:cNvPicPr>
          <p:nvPr/>
        </p:nvPicPr>
        <p:blipFill>
          <a:blip r:embed="rId4"/>
          <a:srcRect t="7700" b="7700"/>
          <a:stretch/>
        </p:blipFill>
        <p:spPr>
          <a:xfrm>
            <a:off x="0" y="0"/>
            <a:ext cx="9144000" cy="5143500"/>
          </a:xfrm>
          <a:prstGeom prst="rect">
            <a:avLst/>
          </a:prstGeom>
        </p:spPr>
      </p:pic>
      <p:sp>
        <p:nvSpPr>
          <p:cNvPr id="4" name="Shape 0"/>
          <p:cNvSpPr/>
          <p:nvPr/>
        </p:nvSpPr>
        <p:spPr>
          <a:xfrm>
            <a:off x="-23812" y="0"/>
            <a:ext cx="119063" cy="5143500"/>
          </a:xfrm>
          <a:prstGeom prst="roundRect">
            <a:avLst>
              <a:gd name="adj" fmla="val -767997"/>
            </a:avLst>
          </a:prstGeom>
          <a:solidFill>
            <a:srgbClr val="FCFCFC"/>
          </a:solidFill>
          <a:ln/>
        </p:spPr>
      </p:sp>
      <p:sp>
        <p:nvSpPr>
          <p:cNvPr id="5" name="Shape 1"/>
          <p:cNvSpPr/>
          <p:nvPr/>
        </p:nvSpPr>
        <p:spPr>
          <a:xfrm>
            <a:off x="9048788" y="0"/>
            <a:ext cx="119063" cy="5143500"/>
          </a:xfrm>
          <a:prstGeom prst="roundRect">
            <a:avLst>
              <a:gd name="adj" fmla="val -767997"/>
            </a:avLst>
          </a:prstGeom>
          <a:solidFill>
            <a:srgbClr val="FCFCFC"/>
          </a:solidFill>
          <a:ln/>
        </p:spPr>
      </p:sp>
      <p:sp>
        <p:nvSpPr>
          <p:cNvPr id="6" name="Shape 2"/>
          <p:cNvSpPr/>
          <p:nvPr/>
        </p:nvSpPr>
        <p:spPr>
          <a:xfrm>
            <a:off x="356" y="5053064"/>
            <a:ext cx="9143398" cy="119062"/>
          </a:xfrm>
          <a:prstGeom prst="roundRect">
            <a:avLst>
              <a:gd name="adj" fmla="val -768003"/>
            </a:avLst>
          </a:prstGeom>
          <a:solidFill>
            <a:srgbClr val="FCFCFC"/>
          </a:solidFill>
          <a:ln/>
        </p:spPr>
      </p:sp>
      <p:sp>
        <p:nvSpPr>
          <p:cNvPr id="7" name="Text 3"/>
          <p:cNvSpPr/>
          <p:nvPr/>
        </p:nvSpPr>
        <p:spPr>
          <a:xfrm>
            <a:off x="356" y="-23812"/>
            <a:ext cx="9143398" cy="471487"/>
          </a:xfrm>
          <a:prstGeom prst="roundRect">
            <a:avLst>
              <a:gd name="adj" fmla="val -193940"/>
            </a:avLst>
          </a:prstGeom>
          <a:solidFill>
            <a:srgbClr val="FCFCFC"/>
          </a:solidFill>
          <a:ln/>
        </p:spPr>
        <p:txBody>
          <a:bodyPr wrap="square" lIns="507967" tIns="55662" rIns="507967" bIns="55662" rtlCol="0" anchor="ctr"/>
          <a:lstStyle/>
          <a:p>
            <a:pPr algn="ctr">
              <a:lnSpc>
                <a:spcPts val="1969"/>
              </a:lnSpc>
            </a:pPr>
            <a:endParaRPr lang="en-US" sz="1575" dirty="0"/>
          </a:p>
        </p:txBody>
      </p:sp>
      <p:sp>
        <p:nvSpPr>
          <p:cNvPr id="8" name="Text 4"/>
          <p:cNvSpPr/>
          <p:nvPr/>
        </p:nvSpPr>
        <p:spPr>
          <a:xfrm>
            <a:off x="190500" y="142875"/>
            <a:ext cx="9144000" cy="182880"/>
          </a:xfrm>
          <a:prstGeom prst="rect">
            <a:avLst/>
          </a:prstGeom>
          <a:noFill/>
          <a:ln/>
        </p:spPr>
        <p:txBody>
          <a:bodyPr wrap="square" lIns="0" tIns="0" rIns="0" bIns="0" rtlCol="0" anchor="t"/>
          <a:lstStyle/>
          <a:p>
            <a:pPr algn="l">
              <a:lnSpc>
                <a:spcPts val="1440"/>
              </a:lnSpc>
            </a:pPr>
            <a:r>
              <a:rPr lang="en-US" sz="900" b="1" kern="0" spc="204" dirty="0">
                <a:solidFill>
                  <a:srgbClr val="1A275B"/>
                </a:solidFill>
                <a:latin typeface="Titillium Web" pitchFamily="34" charset="0"/>
                <a:ea typeface="Titillium Web" pitchFamily="34" charset="-122"/>
                <a:cs typeface="Titillium Web" pitchFamily="34" charset="-120"/>
              </a:rPr>
              <a:t>CUSTOMER TESTIMONIALS</a:t>
            </a:r>
            <a:endParaRPr lang="en-US" sz="900" dirty="0"/>
          </a:p>
        </p:txBody>
      </p:sp>
      <p:pic>
        <p:nvPicPr>
          <p:cNvPr id="9" name="Image 1" descr="https://pitch-assets-ccb95893-de3f-4266-973c-20049231b248.s3.eu-west-1.amazonaws.com/8f38ded1-eb63-4fbd-9015-8364fad8c484?pitch-bytes=13856&amp;pitch-content-type=image%2Fjpeg"/>
          <p:cNvPicPr>
            <a:picLocks noChangeAspect="1"/>
          </p:cNvPicPr>
          <p:nvPr/>
        </p:nvPicPr>
        <p:blipFill>
          <a:blip r:embed="rId5"/>
          <a:srcRect/>
          <a:stretch/>
        </p:blipFill>
        <p:spPr>
          <a:xfrm>
            <a:off x="1418030" y="447018"/>
            <a:ext cx="6026394" cy="3164881"/>
          </a:xfrm>
          <a:prstGeom prst="rect">
            <a:avLst/>
          </a:prstGeom>
        </p:spPr>
      </p:pic>
      <p:sp>
        <p:nvSpPr>
          <p:cNvPr id="10" name="Text 5"/>
          <p:cNvSpPr/>
          <p:nvPr/>
        </p:nvSpPr>
        <p:spPr>
          <a:xfrm>
            <a:off x="1418030" y="3623190"/>
            <a:ext cx="1591483" cy="943362"/>
          </a:xfrm>
          <a:prstGeom prst="chevron">
            <a:avLst/>
          </a:prstGeom>
          <a:solidFill>
            <a:srgbClr val="233167"/>
          </a:solidFill>
          <a:ln/>
        </p:spPr>
        <p:txBody>
          <a:bodyPr wrap="square" lIns="88416" tIns="111369" rIns="88416" bIns="111369" rtlCol="0" anchor="ctr"/>
          <a:lstStyle/>
          <a:p>
            <a:pPr algn="ctr">
              <a:lnSpc>
                <a:spcPts val="1969"/>
              </a:lnSpc>
            </a:pPr>
            <a:endParaRPr lang="en-US" sz="1575" dirty="0"/>
          </a:p>
        </p:txBody>
      </p:sp>
      <p:sp>
        <p:nvSpPr>
          <p:cNvPr id="11" name="Text 6"/>
          <p:cNvSpPr/>
          <p:nvPr/>
        </p:nvSpPr>
        <p:spPr>
          <a:xfrm>
            <a:off x="1823809" y="3902087"/>
            <a:ext cx="1086023" cy="381000"/>
          </a:xfrm>
          <a:prstGeom prst="rect">
            <a:avLst/>
          </a:prstGeom>
          <a:noFill/>
          <a:ln/>
        </p:spPr>
        <p:txBody>
          <a:bodyPr wrap="square" lIns="0" tIns="0" rIns="0" bIns="0" rtlCol="0" anchor="t"/>
          <a:lstStyle/>
          <a:p>
            <a:pPr algn="l">
              <a:lnSpc>
                <a:spcPts val="1500"/>
              </a:lnSpc>
            </a:pPr>
            <a:r>
              <a:rPr lang="en-US" sz="1200" b="0" dirty="0">
                <a:solidFill>
                  <a:srgbClr val="F6F1E8"/>
                </a:solidFill>
                <a:latin typeface="Titillium Web" pitchFamily="34" charset="0"/>
                <a:ea typeface="Titillium Web" pitchFamily="34" charset="-122"/>
                <a:cs typeface="Titillium Web" pitchFamily="34" charset="-120"/>
              </a:rPr>
              <a:t>Landing page bandhan bank</a:t>
            </a:r>
            <a:endParaRPr lang="en-US" sz="1200" dirty="0"/>
          </a:p>
        </p:txBody>
      </p:sp>
      <p:sp>
        <p:nvSpPr>
          <p:cNvPr id="12" name="Text 7"/>
          <p:cNvSpPr/>
          <p:nvPr/>
        </p:nvSpPr>
        <p:spPr>
          <a:xfrm>
            <a:off x="3483493" y="3902087"/>
            <a:ext cx="3451880" cy="500115"/>
          </a:xfrm>
          <a:prstGeom prst="rect">
            <a:avLst/>
          </a:prstGeom>
          <a:noFill/>
          <a:ln/>
        </p:spPr>
        <p:txBody>
          <a:bodyPr wrap="square" lIns="0" tIns="0" rIns="0" bIns="0" rtlCol="0" anchor="t"/>
          <a:lstStyle/>
          <a:p>
            <a:pPr>
              <a:lnSpc>
                <a:spcPts val="1969"/>
              </a:lnSpc>
            </a:pPr>
            <a:endParaRPr lang="en-IN" sz="1200" dirty="0">
              <a:latin typeface="Arial Black" panose="020B0A04020102020204" pitchFamily="34" charset="0"/>
            </a:endParaRPr>
          </a:p>
        </p:txBody>
      </p:sp>
      <p:pic>
        <p:nvPicPr>
          <p:cNvPr id="13" name="Image 2" descr="https://pitch-assets-ccb95893-de3f-4266-973c-20049231b248.s3.eu-west-1.amazonaws.com/try-pitch-pdf-export-logo.svg">
            <a:hlinkClick r:id="rId6"/>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136595" y="4803153"/>
            <a:ext cx="515221" cy="227303"/>
          </a:xfrm>
          <a:prstGeom prst="rect">
            <a:avLst/>
          </a:prstGeom>
        </p:spPr>
      </p:pic>
      <p:sp>
        <p:nvSpPr>
          <p:cNvPr id="16" name="TextBox 15">
            <a:extLst>
              <a:ext uri="{FF2B5EF4-FFF2-40B4-BE49-F238E27FC236}">
                <a16:creationId xmlns:a16="http://schemas.microsoft.com/office/drawing/2014/main" id="{B50B8B41-90BF-AC53-4951-E1A1B2407680}"/>
              </a:ext>
            </a:extLst>
          </p:cNvPr>
          <p:cNvSpPr txBox="1"/>
          <p:nvPr/>
        </p:nvSpPr>
        <p:spPr>
          <a:xfrm>
            <a:off x="3377753" y="3873460"/>
            <a:ext cx="1136443" cy="276999"/>
          </a:xfrm>
          <a:prstGeom prst="rect">
            <a:avLst/>
          </a:prstGeom>
          <a:noFill/>
        </p:spPr>
        <p:txBody>
          <a:bodyPr wrap="square">
            <a:spAutoFit/>
          </a:bodyPr>
          <a:lstStyle/>
          <a:p>
            <a:r>
              <a:rPr lang="en-IN" sz="1200" dirty="0">
                <a:solidFill>
                  <a:srgbClr val="92D050"/>
                </a:solidFill>
                <a:latin typeface="Arial Black" panose="020B0A04020102020204" pitchFamily="34" charset="0"/>
                <a:hlinkClick r:id="rId9">
                  <a:extLst>
                    <a:ext uri="{A12FA001-AC4F-418D-AE19-62706E023703}">
                      <ahyp:hlinkClr xmlns:ahyp="http://schemas.microsoft.com/office/drawing/2018/hyperlinkcolor" val="tx"/>
                    </a:ext>
                  </a:extLst>
                </a:hlinkClick>
              </a:rPr>
              <a:t>click here</a:t>
            </a:r>
            <a:endParaRPr lang="en-IN" sz="1200" dirty="0">
              <a:solidFill>
                <a:srgbClr val="92D050"/>
              </a:solidFill>
              <a:latin typeface="Arial Black" panose="020B0A040201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name="Slide 25">
    <p:bg>
      <p:bgPr>
        <a:solidFill>
          <a:srgbClr val="233167"/>
        </a:solidFill>
        <a:effectLst/>
      </p:bgPr>
    </p:bg>
    <p:spTree>
      <p:nvGrpSpPr>
        <p:cNvPr id="1" name=""/>
        <p:cNvGrpSpPr/>
        <p:nvPr/>
      </p:nvGrpSpPr>
      <p:grpSpPr>
        <a:xfrm>
          <a:off x="0" y="0"/>
          <a:ext cx="0" cy="0"/>
          <a:chOff x="0" y="0"/>
          <a:chExt cx="0" cy="0"/>
        </a:xfrm>
      </p:grpSpPr>
      <p:pic>
        <p:nvPicPr>
          <p:cNvPr id="3" name="Image 0" descr="https://images.unsplash.com/photo-1586810165699-f4972ac539ff?crop=entropy&amp;cs=tinysrgb&amp;fit=max&amp;fm=jpg&amp;ixid=M3wyMTIyMnwwfDF8c2VhcmNofDM5fHx0aGFuayUyMHlvdXxlbnwwfHx8fDE3MTI3NDQ4OTd8MA&amp;ixlib=rb-4.0.3&amp;q=80&amp;w=1080"/>
          <p:cNvPicPr>
            <a:picLocks noChangeAspect="1"/>
          </p:cNvPicPr>
          <p:nvPr/>
        </p:nvPicPr>
        <p:blipFill>
          <a:blip r:embed="rId3"/>
          <a:srcRect t="7813" b="7813"/>
          <a:stretch/>
        </p:blipFill>
        <p:spPr>
          <a:xfrm>
            <a:off x="-95212" y="113044"/>
            <a:ext cx="9144000" cy="5143500"/>
          </a:xfrm>
          <a:prstGeom prst="rect">
            <a:avLst/>
          </a:prstGeom>
        </p:spPr>
      </p:pic>
      <p:sp>
        <p:nvSpPr>
          <p:cNvPr id="4" name="Text 0"/>
          <p:cNvSpPr/>
          <p:nvPr/>
        </p:nvSpPr>
        <p:spPr>
          <a:xfrm>
            <a:off x="356" y="-23812"/>
            <a:ext cx="9143398" cy="471487"/>
          </a:xfrm>
          <a:prstGeom prst="roundRect">
            <a:avLst>
              <a:gd name="adj" fmla="val -193940"/>
            </a:avLst>
          </a:prstGeom>
          <a:solidFill>
            <a:srgbClr val="FCFCFC"/>
          </a:solidFill>
          <a:ln/>
        </p:spPr>
        <p:txBody>
          <a:bodyPr wrap="square" lIns="507967" tIns="55662" rIns="507967" bIns="55662" rtlCol="0" anchor="ctr"/>
          <a:lstStyle/>
          <a:p>
            <a:pPr algn="ctr">
              <a:lnSpc>
                <a:spcPts val="1969"/>
              </a:lnSpc>
            </a:pPr>
            <a:endParaRPr lang="en-US" sz="1575" dirty="0"/>
          </a:p>
        </p:txBody>
      </p:sp>
      <p:sp>
        <p:nvSpPr>
          <p:cNvPr id="5" name="Shape 1"/>
          <p:cNvSpPr/>
          <p:nvPr/>
        </p:nvSpPr>
        <p:spPr>
          <a:xfrm>
            <a:off x="-23812" y="0"/>
            <a:ext cx="119063" cy="5143500"/>
          </a:xfrm>
          <a:prstGeom prst="roundRect">
            <a:avLst>
              <a:gd name="adj" fmla="val -767997"/>
            </a:avLst>
          </a:prstGeom>
          <a:solidFill>
            <a:srgbClr val="FCFCFC"/>
          </a:solidFill>
          <a:ln/>
        </p:spPr>
      </p:sp>
      <p:sp>
        <p:nvSpPr>
          <p:cNvPr id="6" name="Shape 2"/>
          <p:cNvSpPr/>
          <p:nvPr/>
        </p:nvSpPr>
        <p:spPr>
          <a:xfrm>
            <a:off x="9048788" y="0"/>
            <a:ext cx="119063" cy="5143500"/>
          </a:xfrm>
          <a:prstGeom prst="roundRect">
            <a:avLst>
              <a:gd name="adj" fmla="val -767997"/>
            </a:avLst>
          </a:prstGeom>
          <a:solidFill>
            <a:srgbClr val="FCFCFC"/>
          </a:solidFill>
          <a:ln/>
        </p:spPr>
      </p:sp>
      <p:sp>
        <p:nvSpPr>
          <p:cNvPr id="7" name="Shape 3"/>
          <p:cNvSpPr/>
          <p:nvPr/>
        </p:nvSpPr>
        <p:spPr>
          <a:xfrm>
            <a:off x="356" y="5053064"/>
            <a:ext cx="9143398" cy="119062"/>
          </a:xfrm>
          <a:prstGeom prst="roundRect">
            <a:avLst>
              <a:gd name="adj" fmla="val -768003"/>
            </a:avLst>
          </a:prstGeom>
          <a:solidFill>
            <a:srgbClr val="FCFCFC"/>
          </a:solidFill>
          <a:ln/>
        </p:spPr>
      </p:sp>
      <p:sp>
        <p:nvSpPr>
          <p:cNvPr id="8" name="Text 4"/>
          <p:cNvSpPr/>
          <p:nvPr/>
        </p:nvSpPr>
        <p:spPr>
          <a:xfrm>
            <a:off x="190500" y="142875"/>
            <a:ext cx="9144000" cy="182873"/>
          </a:xfrm>
          <a:prstGeom prst="rect">
            <a:avLst/>
          </a:prstGeom>
          <a:noFill/>
          <a:ln/>
        </p:spPr>
        <p:txBody>
          <a:bodyPr wrap="square" lIns="0" tIns="0" rIns="0" bIns="0" rtlCol="0" anchor="t"/>
          <a:lstStyle/>
          <a:p>
            <a:pPr algn="l">
              <a:lnSpc>
                <a:spcPts val="1440"/>
              </a:lnSpc>
            </a:pPr>
            <a:r>
              <a:rPr lang="en-US" sz="900" b="1" kern="0" spc="204" dirty="0">
                <a:solidFill>
                  <a:srgbClr val="233167"/>
                </a:solidFill>
                <a:latin typeface="Titillium Web" pitchFamily="34" charset="0"/>
                <a:ea typeface="Titillium Web" pitchFamily="34" charset="-122"/>
                <a:cs typeface="Titillium Web" pitchFamily="34" charset="-120"/>
              </a:rPr>
              <a:t>CONCLUSION</a:t>
            </a:r>
            <a:endParaRPr lang="en-US" sz="900" dirty="0"/>
          </a:p>
        </p:txBody>
      </p:sp>
      <p:sp>
        <p:nvSpPr>
          <p:cNvPr id="9" name="Shape 5"/>
          <p:cNvSpPr/>
          <p:nvPr/>
        </p:nvSpPr>
        <p:spPr>
          <a:xfrm rot="5400000">
            <a:off x="4229053" y="4833042"/>
            <a:ext cx="680080" cy="0"/>
          </a:xfrm>
          <a:prstGeom prst="line">
            <a:avLst/>
          </a:prstGeom>
          <a:solidFill>
            <a:srgbClr val="FCFCFC"/>
          </a:solidFill>
          <a:ln w="10583">
            <a:solidFill>
              <a:srgbClr val="FCFCFC"/>
            </a:solidFill>
            <a:prstDash val="solid"/>
            <a:headEnd type="none"/>
            <a:tailEnd type="none"/>
          </a:ln>
        </p:spPr>
      </p:sp>
      <p:pic>
        <p:nvPicPr>
          <p:cNvPr id="10" name="Image 1" descr="https://pitch-assets-ccb95893-de3f-4266-973c-20049231b248.s3.eu-west-1.amazonaws.com/try-pitch-pdf-export-logo.svg">
            <a:hlinkClick r:id="rId4"/>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136595" y="4803153"/>
            <a:ext cx="515221" cy="227303"/>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name="Slide 3">
    <p:bg>
      <p:bgPr>
        <a:solidFill>
          <a:srgbClr val="233167"/>
        </a:solidFill>
        <a:effectLst/>
      </p:bgPr>
    </p:bg>
    <p:spTree>
      <p:nvGrpSpPr>
        <p:cNvPr id="1" name=""/>
        <p:cNvGrpSpPr/>
        <p:nvPr/>
      </p:nvGrpSpPr>
      <p:grpSpPr>
        <a:xfrm>
          <a:off x="0" y="0"/>
          <a:ext cx="0" cy="0"/>
          <a:chOff x="0" y="0"/>
          <a:chExt cx="0" cy="0"/>
        </a:xfrm>
      </p:grpSpPr>
      <p:pic>
        <p:nvPicPr>
          <p:cNvPr id="3" name="Image 0" descr="https://images.unsplash.com/photo-1624455806586-037944b1fa1a?crop=entropy&amp;cs=tinysrgb&amp;fit=max&amp;fm=jpg&amp;ixid=M3wyMTIyMnwwfDF8c2VhcmNofDZ8fDNEJTIwU2hhcGVzfGVufDB8fHx8MTcxMjU2NzQ4OHww&amp;ixlib=rb-4.0.3&amp;q=80&amp;w=1080"/>
          <p:cNvPicPr>
            <a:picLocks noChangeAspect="1"/>
          </p:cNvPicPr>
          <p:nvPr/>
        </p:nvPicPr>
        <p:blipFill>
          <a:blip r:embed="rId3"/>
          <a:srcRect t="21875" b="21875"/>
          <a:stretch/>
        </p:blipFill>
        <p:spPr>
          <a:xfrm>
            <a:off x="0" y="0"/>
            <a:ext cx="9144000" cy="5143500"/>
          </a:xfrm>
          <a:prstGeom prst="rect">
            <a:avLst/>
          </a:prstGeom>
        </p:spPr>
      </p:pic>
      <p:sp>
        <p:nvSpPr>
          <p:cNvPr id="4" name="Text 0"/>
          <p:cNvSpPr/>
          <p:nvPr/>
        </p:nvSpPr>
        <p:spPr>
          <a:xfrm>
            <a:off x="476161" y="477488"/>
            <a:ext cx="8229600" cy="365760"/>
          </a:xfrm>
          <a:prstGeom prst="rect">
            <a:avLst/>
          </a:prstGeom>
          <a:noFill/>
          <a:ln/>
        </p:spPr>
        <p:txBody>
          <a:bodyPr wrap="square" lIns="0" tIns="0" rIns="0" bIns="0" rtlCol="0" anchor="t"/>
          <a:lstStyle/>
          <a:p>
            <a:pPr algn="l">
              <a:lnSpc>
                <a:spcPts val="2880"/>
              </a:lnSpc>
            </a:pPr>
            <a:r>
              <a:rPr lang="en-US" sz="2400" b="1" dirty="0">
                <a:solidFill>
                  <a:srgbClr val="FCFCFC"/>
                </a:solidFill>
                <a:latin typeface="Titillium Web" pitchFamily="34" charset="0"/>
                <a:ea typeface="Titillium Web" pitchFamily="34" charset="-122"/>
                <a:cs typeface="Titillium Web" pitchFamily="34" charset="-120"/>
              </a:rPr>
              <a:t>content</a:t>
            </a:r>
            <a:endParaRPr lang="en-US" sz="2400" b="1" dirty="0"/>
          </a:p>
        </p:txBody>
      </p:sp>
      <p:sp>
        <p:nvSpPr>
          <p:cNvPr id="5" name="Text 1"/>
          <p:cNvSpPr/>
          <p:nvPr/>
        </p:nvSpPr>
        <p:spPr>
          <a:xfrm>
            <a:off x="476161" y="1142858"/>
            <a:ext cx="8229600" cy="1714500"/>
          </a:xfrm>
          <a:prstGeom prst="rect">
            <a:avLst/>
          </a:prstGeom>
          <a:noFill/>
          <a:ln/>
        </p:spPr>
        <p:txBody>
          <a:bodyPr wrap="square" lIns="0" tIns="0" rIns="0" bIns="0" rtlCol="0" anchor="t"/>
          <a:lstStyle/>
          <a:p>
            <a:pPr marL="190500" indent="-190500" algn="l">
              <a:lnSpc>
                <a:spcPts val="1688"/>
              </a:lnSpc>
              <a:spcAft>
                <a:spcPts val="675"/>
              </a:spcAft>
              <a:buSzPct val="100000"/>
              <a:buFont typeface="+mj-lt"/>
              <a:buAutoNum type="arabicPeriod"/>
            </a:pPr>
            <a:r>
              <a:rPr lang="en-US" sz="1400" b="0" dirty="0">
                <a:solidFill>
                  <a:srgbClr val="FCFCFC"/>
                </a:solidFill>
                <a:latin typeface="Titillium Web" pitchFamily="34" charset="0"/>
                <a:ea typeface="Titillium Web" pitchFamily="34" charset="-122"/>
                <a:cs typeface="Titillium Web" pitchFamily="34" charset="-120"/>
              </a:rPr>
              <a:t>Bandhan bank products</a:t>
            </a:r>
            <a:endParaRPr lang="en-US" sz="1350" dirty="0"/>
          </a:p>
          <a:p>
            <a:pPr marL="190500" indent="-190500" algn="l">
              <a:lnSpc>
                <a:spcPts val="1688"/>
              </a:lnSpc>
              <a:spcAft>
                <a:spcPts val="675"/>
              </a:spcAft>
              <a:buSzPct val="100000"/>
              <a:buFont typeface="+mj-lt"/>
              <a:buAutoNum type="arabicPeriod"/>
            </a:pPr>
            <a:r>
              <a:rPr lang="en-US" sz="1400" b="0" dirty="0">
                <a:solidFill>
                  <a:srgbClr val="FCFCFC"/>
                </a:solidFill>
                <a:latin typeface="Titillium Web" pitchFamily="34" charset="0"/>
                <a:ea typeface="Titillium Web" pitchFamily="34" charset="-122"/>
                <a:cs typeface="Titillium Web" pitchFamily="34" charset="-120"/>
              </a:rPr>
              <a:t> Platform on which website they developed</a:t>
            </a:r>
            <a:endParaRPr lang="en-US" sz="1350" dirty="0"/>
          </a:p>
          <a:p>
            <a:pPr marL="190500" indent="-190500" algn="l">
              <a:lnSpc>
                <a:spcPts val="1688"/>
              </a:lnSpc>
              <a:spcAft>
                <a:spcPts val="675"/>
              </a:spcAft>
              <a:buSzPct val="100000"/>
              <a:buFont typeface="+mj-lt"/>
              <a:buAutoNum type="arabicPeriod"/>
            </a:pPr>
            <a:r>
              <a:rPr lang="en-US" sz="1400" b="0" dirty="0">
                <a:solidFill>
                  <a:srgbClr val="FCFCFC"/>
                </a:solidFill>
                <a:latin typeface="Titillium Web" pitchFamily="34" charset="0"/>
                <a:ea typeface="Titillium Web" pitchFamily="34" charset="-122"/>
                <a:cs typeface="Titillium Web" pitchFamily="34" charset="-120"/>
              </a:rPr>
              <a:t>Testing the website</a:t>
            </a:r>
            <a:endParaRPr lang="en-US" sz="1350" dirty="0"/>
          </a:p>
          <a:p>
            <a:pPr marL="190500" indent="-190500" algn="l">
              <a:lnSpc>
                <a:spcPts val="1688"/>
              </a:lnSpc>
              <a:spcAft>
                <a:spcPts val="675"/>
              </a:spcAft>
              <a:buSzPct val="100000"/>
              <a:buFont typeface="+mj-lt"/>
              <a:buAutoNum type="arabicPeriod"/>
            </a:pPr>
            <a:r>
              <a:rPr lang="en-US" sz="1400" b="0" dirty="0">
                <a:solidFill>
                  <a:srgbClr val="FCFCFC"/>
                </a:solidFill>
                <a:latin typeface="Titillium Web" pitchFamily="34" charset="0"/>
                <a:ea typeface="Titillium Web" pitchFamily="34" charset="-122"/>
                <a:cs typeface="Titillium Web" pitchFamily="34" charset="-120"/>
              </a:rPr>
              <a:t>Website design  mistakes to avoid</a:t>
            </a:r>
            <a:endParaRPr lang="en-US" sz="1350" dirty="0"/>
          </a:p>
          <a:p>
            <a:pPr marL="190500" indent="-190500" algn="l">
              <a:lnSpc>
                <a:spcPts val="1688"/>
              </a:lnSpc>
              <a:spcAft>
                <a:spcPts val="675"/>
              </a:spcAft>
              <a:buSzPct val="100000"/>
              <a:buFont typeface="+mj-lt"/>
              <a:buAutoNum type="arabicPeriod"/>
            </a:pPr>
            <a:r>
              <a:rPr lang="en-US" sz="1400" b="0" dirty="0">
                <a:solidFill>
                  <a:srgbClr val="FCFCFC"/>
                </a:solidFill>
                <a:latin typeface="Titillium Web" pitchFamily="34" charset="0"/>
                <a:ea typeface="Titillium Web" pitchFamily="34" charset="-122"/>
                <a:cs typeface="Titillium Web" pitchFamily="34" charset="-120"/>
              </a:rPr>
              <a:t>practices for creating visually appealing and user friendly</a:t>
            </a:r>
            <a:endParaRPr lang="en-US" sz="1350" dirty="0"/>
          </a:p>
          <a:p>
            <a:pPr marL="190500" indent="-190500" algn="l">
              <a:lnSpc>
                <a:spcPts val="1688"/>
              </a:lnSpc>
              <a:spcAft>
                <a:spcPts val="675"/>
              </a:spcAft>
              <a:buSzPct val="100000"/>
              <a:buFont typeface="+mj-lt"/>
              <a:buAutoNum type="arabicPeriod"/>
            </a:pPr>
            <a:r>
              <a:rPr lang="en-US" sz="1400" b="0" dirty="0">
                <a:solidFill>
                  <a:srgbClr val="FCFCFC"/>
                </a:solidFill>
                <a:latin typeface="Titillium Web" pitchFamily="34" charset="0"/>
                <a:ea typeface="Titillium Web" pitchFamily="34" charset="-122"/>
                <a:cs typeface="Titillium Web" pitchFamily="34" charset="-120"/>
              </a:rPr>
              <a:t>Landing page of BANDHAN BANK</a:t>
            </a:r>
            <a:endParaRPr lang="en-US" sz="1350" dirty="0"/>
          </a:p>
        </p:txBody>
      </p:sp>
      <p:pic>
        <p:nvPicPr>
          <p:cNvPr id="6" name="Image 1" descr="https://pitch-assets-ccb95893-de3f-4266-973c-20049231b248.s3.eu-west-1.amazonaws.com/try-pitch-pdf-export-logo.svg">
            <a:hlinkClick r:id="rId4"/>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136595" y="4803153"/>
            <a:ext cx="515221" cy="22730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name="Slide 4">
    <p:bg>
      <p:bgPr>
        <a:gradFill>
          <a:gsLst>
            <a:gs pos="0">
              <a:srgbClr val="4C65F3"/>
            </a:gs>
            <a:gs pos="100000">
              <a:srgbClr val="7657FA"/>
            </a:gs>
          </a:gsLst>
          <a:lin ang="18900000"/>
        </a:gradFill>
        <a:effectLst/>
      </p:bgPr>
    </p:bg>
    <p:spTree>
      <p:nvGrpSpPr>
        <p:cNvPr id="1" name=""/>
        <p:cNvGrpSpPr/>
        <p:nvPr/>
      </p:nvGrpSpPr>
      <p:grpSpPr>
        <a:xfrm>
          <a:off x="0" y="0"/>
          <a:ext cx="0" cy="0"/>
          <a:chOff x="0" y="0"/>
          <a:chExt cx="0" cy="0"/>
        </a:xfrm>
      </p:grpSpPr>
      <p:pic>
        <p:nvPicPr>
          <p:cNvPr id="3" name="Image 0" descr="https://images.unsplash.com/photo-1627021849826-8d699a92f4fe?crop=entropy&amp;cs=tinysrgb&amp;fit=max&amp;fm=jpg&amp;ixid=M3wyMTIyMnwwfDF8c2VhcmNofDI1fHwzRCUyMFNoYXBlc3xlbnwwfHx8fDE3MTI2ODY2MDN8MA&amp;ixlib=rb-4.0.3&amp;q=80&amp;w=1080"/>
          <p:cNvPicPr>
            <a:picLocks noChangeAspect="1"/>
          </p:cNvPicPr>
          <p:nvPr/>
        </p:nvPicPr>
        <p:blipFill>
          <a:blip r:embed="rId3"/>
          <a:srcRect t="12500" b="12500"/>
          <a:stretch/>
        </p:blipFill>
        <p:spPr>
          <a:xfrm>
            <a:off x="0" y="7200"/>
            <a:ext cx="9144000" cy="5143500"/>
          </a:xfrm>
          <a:prstGeom prst="rect">
            <a:avLst/>
          </a:prstGeom>
        </p:spPr>
      </p:pic>
      <p:sp>
        <p:nvSpPr>
          <p:cNvPr id="4" name="Text 0"/>
          <p:cNvSpPr/>
          <p:nvPr/>
        </p:nvSpPr>
        <p:spPr>
          <a:xfrm>
            <a:off x="10852610" y="9656947"/>
            <a:ext cx="914400" cy="186690"/>
          </a:xfrm>
          <a:prstGeom prst="rect">
            <a:avLst/>
          </a:prstGeom>
          <a:noFill/>
          <a:ln/>
        </p:spPr>
        <p:txBody>
          <a:bodyPr wrap="square" lIns="0" tIns="0" rIns="0" bIns="0" rtlCol="0" anchor="ctr"/>
          <a:lstStyle/>
          <a:p>
            <a:pPr algn="ctr">
              <a:lnSpc>
                <a:spcPts val="1470"/>
              </a:lnSpc>
            </a:pPr>
            <a:r>
              <a:rPr lang="en-US" sz="1100" b="0" u="sng" dirty="0">
                <a:solidFill>
                  <a:srgbClr val="545465">
                    <a:alpha val="0"/>
                  </a:srgbClr>
                </a:solidFill>
                <a:latin typeface="Inter" pitchFamily="34" charset="0"/>
                <a:ea typeface="Inter" pitchFamily="34" charset="-122"/>
                <a:cs typeface="Inter" pitchFamily="34" charset="-120"/>
                <a:hlinkClick r:id="rId4">
                  <a:extLst>
                    <a:ext uri="{A12FA001-AC4F-418D-AE19-62706E023703}">
                      <ahyp:hlinkClr xmlns:ahyp="http://schemas.microsoft.com/office/drawing/2018/hyperlinkcolor" val="tx"/>
                    </a:ext>
                  </a:extLst>
                </a:hlinkClick>
              </a:rPr>
              <a:t>XXX</a:t>
            </a:r>
            <a:endParaRPr lang="en-US" sz="1050" dirty="0"/>
          </a:p>
        </p:txBody>
      </p:sp>
      <p:pic>
        <p:nvPicPr>
          <p:cNvPr id="5" name="Image 1" descr="https://pitch-assets-ccb95893-de3f-4266-973c-20049231b248.s3.eu-west-1.amazonaws.com/0271749e-b943-44d3-abf5-8be8c5657cc0?pitch-bytes=495340&amp;pitch-content-type=image%2Fpng"/>
          <p:cNvPicPr>
            <a:picLocks noChangeAspect="1"/>
          </p:cNvPicPr>
          <p:nvPr/>
        </p:nvPicPr>
        <p:blipFill>
          <a:blip r:embed="rId5"/>
          <a:srcRect/>
          <a:stretch/>
        </p:blipFill>
        <p:spPr>
          <a:xfrm rot="13500000">
            <a:off x="7156656" y="-474217"/>
            <a:ext cx="2302293" cy="2302293"/>
          </a:xfrm>
          <a:prstGeom prst="rect">
            <a:avLst/>
          </a:prstGeom>
        </p:spPr>
      </p:pic>
      <p:pic>
        <p:nvPicPr>
          <p:cNvPr id="6" name="Image 2" descr="https://pitch-assets-ccb95893-de3f-4266-973c-20049231b248.s3.eu-west-1.amazonaws.com/9f0a16e6-96f4-45e7-ae19-a795511abf61?pitch-bytes=493516&amp;pitch-content-type=image%2Fpng"/>
          <p:cNvPicPr>
            <a:picLocks noChangeAspect="1"/>
          </p:cNvPicPr>
          <p:nvPr/>
        </p:nvPicPr>
        <p:blipFill>
          <a:blip r:embed="rId6"/>
          <a:srcRect/>
          <a:stretch/>
        </p:blipFill>
        <p:spPr>
          <a:xfrm rot="8400000">
            <a:off x="-1169148" y="-531614"/>
            <a:ext cx="2554402" cy="2554402"/>
          </a:xfrm>
          <a:prstGeom prst="rect">
            <a:avLst/>
          </a:prstGeom>
        </p:spPr>
      </p:pic>
      <p:pic>
        <p:nvPicPr>
          <p:cNvPr id="7" name="Image 3" descr="https://pitch-assets-ccb95893-de3f-4266-973c-20049231b248.s3.eu-west-1.amazonaws.com/d36bed43-0c94-41de-9148-f9faa8799980?pitch-bytes=685908&amp;pitch-content-type=image%2Fpng"/>
          <p:cNvPicPr>
            <a:picLocks noChangeAspect="1"/>
          </p:cNvPicPr>
          <p:nvPr/>
        </p:nvPicPr>
        <p:blipFill>
          <a:blip r:embed="rId7"/>
          <a:srcRect/>
          <a:stretch/>
        </p:blipFill>
        <p:spPr>
          <a:xfrm rot="20400000">
            <a:off x="7754867" y="3282641"/>
            <a:ext cx="2428788" cy="2428788"/>
          </a:xfrm>
          <a:prstGeom prst="rect">
            <a:avLst/>
          </a:prstGeom>
        </p:spPr>
      </p:pic>
      <p:pic>
        <p:nvPicPr>
          <p:cNvPr id="8" name="Image 4" descr="https://pitch-assets-ccb95893-de3f-4266-973c-20049231b248.s3.eu-west-1.amazonaws.com/ec318bba-7288-4cba-9e53-2c26d6c6e3aa?pitch-bytes=500842&amp;pitch-content-type=image%2Fpng"/>
          <p:cNvPicPr>
            <a:picLocks noChangeAspect="1"/>
          </p:cNvPicPr>
          <p:nvPr/>
        </p:nvPicPr>
        <p:blipFill>
          <a:blip r:embed="rId8"/>
          <a:srcRect/>
          <a:stretch/>
        </p:blipFill>
        <p:spPr>
          <a:xfrm rot="3000000">
            <a:off x="-1029765" y="2891974"/>
            <a:ext cx="2397011" cy="2397011"/>
          </a:xfrm>
          <a:prstGeom prst="rect">
            <a:avLst/>
          </a:prstGeom>
        </p:spPr>
      </p:pic>
      <p:pic>
        <p:nvPicPr>
          <p:cNvPr id="9" name="Image 5" descr="https://pitch-assets-ccb95893-de3f-4266-973c-20049231b248.s3.eu-west-1.amazonaws.com/d40c18f9-0ae2-4e25-87a8-6855865ed9fc?pitch-bytes=79432&amp;pitch-content-type=image%2Fjpeg"/>
          <p:cNvPicPr>
            <a:picLocks noChangeAspect="1"/>
          </p:cNvPicPr>
          <p:nvPr/>
        </p:nvPicPr>
        <p:blipFill>
          <a:blip r:embed="rId9"/>
          <a:srcRect t="7583" b="7583"/>
          <a:stretch/>
        </p:blipFill>
        <p:spPr>
          <a:xfrm>
            <a:off x="-613" y="-778"/>
            <a:ext cx="2323396" cy="2956560"/>
          </a:xfrm>
          <a:prstGeom prst="rect">
            <a:avLst/>
          </a:prstGeom>
        </p:spPr>
      </p:pic>
      <p:pic>
        <p:nvPicPr>
          <p:cNvPr id="10" name="Image 6" descr="https://pitch-assets-ccb95893-de3f-4266-973c-20049231b248.s3.eu-west-1.amazonaws.com/40b81498-02f9-490a-9b1c-c1e1128a3c73?pitch-bytes=94776&amp;pitch-content-type=image%2Fjpeg"/>
          <p:cNvPicPr>
            <a:picLocks noChangeAspect="1"/>
          </p:cNvPicPr>
          <p:nvPr/>
        </p:nvPicPr>
        <p:blipFill>
          <a:blip r:embed="rId10"/>
          <a:srcRect/>
          <a:stretch/>
        </p:blipFill>
        <p:spPr>
          <a:xfrm>
            <a:off x="7095203" y="226256"/>
            <a:ext cx="1979351" cy="2969027"/>
          </a:xfrm>
          <a:prstGeom prst="rect">
            <a:avLst/>
          </a:prstGeom>
        </p:spPr>
      </p:pic>
      <p:pic>
        <p:nvPicPr>
          <p:cNvPr id="11" name="Image 7" descr="https://pitch-assets-ccb95893-de3f-4266-973c-20049231b248.s3.eu-west-1.amazonaws.com/6e51f6e1-749c-45c4-9bf6-2ee8b6f2ae82?pitch-bytes=48592&amp;pitch-content-type=image%2Fjpeg"/>
          <p:cNvPicPr>
            <a:picLocks noChangeAspect="1"/>
          </p:cNvPicPr>
          <p:nvPr/>
        </p:nvPicPr>
        <p:blipFill>
          <a:blip r:embed="rId11"/>
          <a:srcRect l="8828" r="8828"/>
          <a:stretch/>
        </p:blipFill>
        <p:spPr>
          <a:xfrm>
            <a:off x="-4217" y="2940530"/>
            <a:ext cx="2721983" cy="2203748"/>
          </a:xfrm>
          <a:prstGeom prst="rect">
            <a:avLst/>
          </a:prstGeom>
        </p:spPr>
      </p:pic>
      <p:pic>
        <p:nvPicPr>
          <p:cNvPr id="12" name="Image 8" descr="https://pitch-assets-ccb95893-de3f-4266-973c-20049231b248.s3.eu-west-1.amazonaws.com/a587e0d2-9805-40be-88d7-7420d9cb2194?pitch-bytes=49229&amp;pitch-content-type=image%2Fjpeg"/>
          <p:cNvPicPr>
            <a:picLocks noChangeAspect="1"/>
          </p:cNvPicPr>
          <p:nvPr/>
        </p:nvPicPr>
        <p:blipFill>
          <a:blip r:embed="rId12"/>
          <a:srcRect/>
          <a:stretch/>
        </p:blipFill>
        <p:spPr>
          <a:xfrm>
            <a:off x="6399041" y="3088888"/>
            <a:ext cx="2743200" cy="2057400"/>
          </a:xfrm>
          <a:prstGeom prst="rect">
            <a:avLst/>
          </a:prstGeom>
        </p:spPr>
      </p:pic>
      <p:pic>
        <p:nvPicPr>
          <p:cNvPr id="13" name="Image 9" descr="https://pitch-assets-ccb95893-de3f-4266-973c-20049231b248.s3.eu-west-1.amazonaws.com/cbcec18d-7257-41dd-9c38-784624a52b17?pitch-bytes=76777&amp;pitch-content-type=image%2Fjpeg"/>
          <p:cNvPicPr>
            <a:picLocks noChangeAspect="1"/>
          </p:cNvPicPr>
          <p:nvPr/>
        </p:nvPicPr>
        <p:blipFill>
          <a:blip r:embed="rId13"/>
          <a:srcRect l="11832" t="11832" r="11832" b="11832"/>
          <a:stretch/>
        </p:blipFill>
        <p:spPr>
          <a:xfrm>
            <a:off x="3235228" y="1418709"/>
            <a:ext cx="3015089" cy="2544994"/>
          </a:xfrm>
          <a:prstGeom prst="rect">
            <a:avLst/>
          </a:prstGeom>
        </p:spPr>
      </p:pic>
      <p:sp>
        <p:nvSpPr>
          <p:cNvPr id="14" name="Text 1"/>
          <p:cNvSpPr/>
          <p:nvPr/>
        </p:nvSpPr>
        <p:spPr>
          <a:xfrm>
            <a:off x="476250" y="476250"/>
            <a:ext cx="1828800" cy="822960"/>
          </a:xfrm>
          <a:prstGeom prst="rect">
            <a:avLst/>
          </a:prstGeom>
          <a:noFill/>
          <a:ln/>
        </p:spPr>
        <p:txBody>
          <a:bodyPr wrap="square" lIns="0" tIns="0" rIns="0" bIns="0" rtlCol="0" anchor="t"/>
          <a:lstStyle/>
          <a:p>
            <a:pPr algn="l">
              <a:lnSpc>
                <a:spcPts val="3240"/>
              </a:lnSpc>
            </a:pPr>
            <a:r>
              <a:rPr lang="en-US" sz="2700" b="1" kern="0" spc="-24" dirty="0">
                <a:solidFill>
                  <a:srgbClr val="2B2A35"/>
                </a:solidFill>
                <a:latin typeface="Inter" pitchFamily="34" charset="0"/>
                <a:ea typeface="Inter" pitchFamily="34" charset="-122"/>
                <a:cs typeface="Inter" pitchFamily="34" charset="-120"/>
              </a:rPr>
              <a:t>saving account</a:t>
            </a:r>
            <a:endParaRPr lang="en-US" sz="2700" dirty="0"/>
          </a:p>
        </p:txBody>
      </p:sp>
      <p:sp>
        <p:nvSpPr>
          <p:cNvPr id="15" name="Text 2"/>
          <p:cNvSpPr/>
          <p:nvPr/>
        </p:nvSpPr>
        <p:spPr>
          <a:xfrm>
            <a:off x="7414393" y="1069124"/>
            <a:ext cx="1828800" cy="411480"/>
          </a:xfrm>
          <a:prstGeom prst="rect">
            <a:avLst/>
          </a:prstGeom>
          <a:noFill/>
          <a:ln/>
        </p:spPr>
        <p:txBody>
          <a:bodyPr wrap="square" lIns="0" tIns="0" rIns="0" bIns="0" rtlCol="0" anchor="t"/>
          <a:lstStyle/>
          <a:p>
            <a:pPr algn="l">
              <a:lnSpc>
                <a:spcPts val="3240"/>
              </a:lnSpc>
            </a:pPr>
            <a:r>
              <a:rPr lang="en-US" sz="2700" b="1" kern="0" spc="-24" dirty="0">
                <a:solidFill>
                  <a:srgbClr val="2B2A35"/>
                </a:solidFill>
                <a:latin typeface="Inter" pitchFamily="34" charset="0"/>
                <a:ea typeface="Inter" pitchFamily="34" charset="-122"/>
                <a:cs typeface="Inter" pitchFamily="34" charset="-120"/>
              </a:rPr>
              <a:t>insurance</a:t>
            </a:r>
            <a:endParaRPr lang="en-US" sz="2700" dirty="0"/>
          </a:p>
        </p:txBody>
      </p:sp>
      <p:sp>
        <p:nvSpPr>
          <p:cNvPr id="16" name="Text 3"/>
          <p:cNvSpPr/>
          <p:nvPr/>
        </p:nvSpPr>
        <p:spPr>
          <a:xfrm>
            <a:off x="4003199" y="3910903"/>
            <a:ext cx="2494613" cy="179576"/>
          </a:xfrm>
          <a:prstGeom prst="rect">
            <a:avLst/>
          </a:prstGeom>
          <a:noFill/>
          <a:ln/>
        </p:spPr>
        <p:txBody>
          <a:bodyPr wrap="square" lIns="0" tIns="0" rIns="0" bIns="0" rtlCol="0" anchor="t"/>
          <a:lstStyle/>
          <a:p>
            <a:pPr algn="l">
              <a:lnSpc>
                <a:spcPts val="3240"/>
              </a:lnSpc>
            </a:pPr>
            <a:r>
              <a:rPr lang="en-US" sz="2700" b="1" kern="0" spc="-24" dirty="0">
                <a:solidFill>
                  <a:srgbClr val="2B2A35"/>
                </a:solidFill>
                <a:latin typeface="Inter" pitchFamily="34" charset="0"/>
                <a:ea typeface="Inter" pitchFamily="34" charset="-122"/>
                <a:cs typeface="Inter" pitchFamily="34" charset="-120"/>
              </a:rPr>
              <a:t>investment</a:t>
            </a:r>
            <a:endParaRPr lang="en-US" sz="2700" dirty="0"/>
          </a:p>
        </p:txBody>
      </p:sp>
      <p:sp>
        <p:nvSpPr>
          <p:cNvPr id="17" name="Text 4"/>
          <p:cNvSpPr/>
          <p:nvPr/>
        </p:nvSpPr>
        <p:spPr>
          <a:xfrm>
            <a:off x="2719341" y="4655786"/>
            <a:ext cx="2743200" cy="411536"/>
          </a:xfrm>
          <a:prstGeom prst="rect">
            <a:avLst/>
          </a:prstGeom>
          <a:noFill/>
          <a:ln/>
        </p:spPr>
        <p:txBody>
          <a:bodyPr wrap="square" lIns="0" tIns="0" rIns="0" bIns="0" rtlCol="0" anchor="t"/>
          <a:lstStyle/>
          <a:p>
            <a:pPr algn="l">
              <a:lnSpc>
                <a:spcPts val="3240"/>
              </a:lnSpc>
            </a:pPr>
            <a:r>
              <a:rPr lang="en-US" sz="2700" b="1" kern="0" spc="-24" dirty="0">
                <a:solidFill>
                  <a:srgbClr val="2B2A35"/>
                </a:solidFill>
                <a:latin typeface="Inter" pitchFamily="34" charset="0"/>
                <a:ea typeface="Inter" pitchFamily="34" charset="-122"/>
                <a:cs typeface="Inter" pitchFamily="34" charset="-120"/>
              </a:rPr>
              <a:t>credit card</a:t>
            </a:r>
            <a:endParaRPr lang="en-US" sz="2700" dirty="0"/>
          </a:p>
        </p:txBody>
      </p:sp>
      <p:sp>
        <p:nvSpPr>
          <p:cNvPr id="18" name="Text 5"/>
          <p:cNvSpPr/>
          <p:nvPr/>
        </p:nvSpPr>
        <p:spPr>
          <a:xfrm>
            <a:off x="6587991" y="3084714"/>
            <a:ext cx="2743200" cy="411480"/>
          </a:xfrm>
          <a:prstGeom prst="rect">
            <a:avLst/>
          </a:prstGeom>
          <a:noFill/>
          <a:ln/>
        </p:spPr>
        <p:txBody>
          <a:bodyPr wrap="square" lIns="0" tIns="0" rIns="0" bIns="0" rtlCol="0" anchor="t"/>
          <a:lstStyle/>
          <a:p>
            <a:pPr algn="l">
              <a:lnSpc>
                <a:spcPts val="3240"/>
              </a:lnSpc>
            </a:pPr>
            <a:r>
              <a:rPr lang="en-US" sz="2700" b="1" kern="0" spc="-24" dirty="0">
                <a:solidFill>
                  <a:srgbClr val="2B2A35"/>
                </a:solidFill>
                <a:latin typeface="Inter" pitchFamily="34" charset="0"/>
                <a:ea typeface="Inter" pitchFamily="34" charset="-122"/>
                <a:cs typeface="Inter" pitchFamily="34" charset="-120"/>
              </a:rPr>
              <a:t>Fixed deposit</a:t>
            </a:r>
            <a:endParaRPr lang="en-US" sz="2700" dirty="0"/>
          </a:p>
        </p:txBody>
      </p:sp>
      <p:pic>
        <p:nvPicPr>
          <p:cNvPr id="19" name="Image 10" descr="https://pitch-assets-ccb95893-de3f-4266-973c-20049231b248.s3.eu-west-1.amazonaws.com/try-pitch-pdf-export-logo.svg">
            <a:hlinkClick r:id="rId14"/>
          </p:cNvPr>
          <p:cNvPicPr>
            <a:picLocks noChangeAspect="1"/>
          </p:cNvPicPr>
          <p:nvPr/>
        </p:nvPicPr>
        <p:blipFill>
          <a:blip r:embed="rId15">
            <a:extLst>
              <a:ext uri="{96DAC541-7B7A-43D3-8B79-37D633B846F1}">
                <asvg:svgBlip xmlns:asvg="http://schemas.microsoft.com/office/drawing/2016/SVG/main" r:embed="rId16"/>
              </a:ext>
            </a:extLst>
          </a:blip>
          <a:srcRect/>
          <a:stretch/>
        </p:blipFill>
        <p:spPr>
          <a:xfrm>
            <a:off x="136595" y="4803153"/>
            <a:ext cx="515221" cy="227303"/>
          </a:xfrm>
          <a:prstGeom prst="rect">
            <a:avLst/>
          </a:prstGeom>
        </p:spPr>
      </p:pic>
      <p:sp>
        <p:nvSpPr>
          <p:cNvPr id="2" name="Rectangle 1">
            <a:extLst>
              <a:ext uri="{FF2B5EF4-FFF2-40B4-BE49-F238E27FC236}">
                <a16:creationId xmlns:a16="http://schemas.microsoft.com/office/drawing/2014/main" id="{F9F790C3-3116-9775-CA04-E7A247F7B21D}"/>
              </a:ext>
            </a:extLst>
          </p:cNvPr>
          <p:cNvSpPr/>
          <p:nvPr/>
        </p:nvSpPr>
        <p:spPr>
          <a:xfrm>
            <a:off x="2404105" y="58650"/>
            <a:ext cx="4176675" cy="417600"/>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IN" b="1" dirty="0"/>
              <a:t>Bandhan products</a:t>
            </a:r>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name="Slide 5">
    <p:bg>
      <p:bgPr>
        <a:solidFill>
          <a:srgbClr val="F6F1E8"/>
        </a:solidFill>
        <a:effectLst/>
      </p:bgPr>
    </p:bg>
    <p:spTree>
      <p:nvGrpSpPr>
        <p:cNvPr id="1" name=""/>
        <p:cNvGrpSpPr/>
        <p:nvPr/>
      </p:nvGrpSpPr>
      <p:grpSpPr>
        <a:xfrm>
          <a:off x="0" y="0"/>
          <a:ext cx="0" cy="0"/>
          <a:chOff x="0" y="0"/>
          <a:chExt cx="0" cy="0"/>
        </a:xfrm>
      </p:grpSpPr>
      <p:pic>
        <p:nvPicPr>
          <p:cNvPr id="3" name="Image 0" descr="https://pitch-assets-ccb95893-de3f-4266-973c-20049231b248.s3.eu-west-1.amazonaws.com/b6956cdd-0b65-47d2-b72b-01bde52d3fb6?pitch-bytes=76777&amp;pitch-content-type=image%2Fjpeg"/>
          <p:cNvPicPr>
            <a:picLocks noChangeAspect="1"/>
          </p:cNvPicPr>
          <p:nvPr/>
        </p:nvPicPr>
        <p:blipFill>
          <a:blip r:embed="rId3"/>
          <a:srcRect t="16680" b="16680"/>
          <a:stretch/>
        </p:blipFill>
        <p:spPr>
          <a:xfrm>
            <a:off x="0" y="0"/>
            <a:ext cx="9144000" cy="5143500"/>
          </a:xfrm>
          <a:prstGeom prst="rect">
            <a:avLst/>
          </a:prstGeom>
        </p:spPr>
      </p:pic>
      <p:sp>
        <p:nvSpPr>
          <p:cNvPr id="4" name="Text 0"/>
          <p:cNvSpPr/>
          <p:nvPr/>
        </p:nvSpPr>
        <p:spPr>
          <a:xfrm>
            <a:off x="356" y="-23812"/>
            <a:ext cx="9143398" cy="471487"/>
          </a:xfrm>
          <a:prstGeom prst="roundRect">
            <a:avLst>
              <a:gd name="adj" fmla="val -193940"/>
            </a:avLst>
          </a:prstGeom>
          <a:solidFill>
            <a:srgbClr val="FCFCFC"/>
          </a:solidFill>
          <a:ln/>
        </p:spPr>
        <p:txBody>
          <a:bodyPr wrap="square" lIns="507967" tIns="55662" rIns="507967" bIns="55662" rtlCol="0" anchor="ctr"/>
          <a:lstStyle/>
          <a:p>
            <a:pPr algn="ctr">
              <a:lnSpc>
                <a:spcPts val="1969"/>
              </a:lnSpc>
            </a:pPr>
            <a:endParaRPr lang="en-US" sz="1575" dirty="0"/>
          </a:p>
        </p:txBody>
      </p:sp>
      <p:sp>
        <p:nvSpPr>
          <p:cNvPr id="5" name="Shape 1"/>
          <p:cNvSpPr/>
          <p:nvPr/>
        </p:nvSpPr>
        <p:spPr>
          <a:xfrm>
            <a:off x="-23812" y="0"/>
            <a:ext cx="119063" cy="5143500"/>
          </a:xfrm>
          <a:prstGeom prst="roundRect">
            <a:avLst>
              <a:gd name="adj" fmla="val -767997"/>
            </a:avLst>
          </a:prstGeom>
          <a:solidFill>
            <a:srgbClr val="FCFCFC"/>
          </a:solidFill>
          <a:ln/>
        </p:spPr>
      </p:sp>
      <p:sp>
        <p:nvSpPr>
          <p:cNvPr id="6" name="Shape 2"/>
          <p:cNvSpPr/>
          <p:nvPr/>
        </p:nvSpPr>
        <p:spPr>
          <a:xfrm>
            <a:off x="9048788" y="0"/>
            <a:ext cx="119063" cy="5143500"/>
          </a:xfrm>
          <a:prstGeom prst="roundRect">
            <a:avLst>
              <a:gd name="adj" fmla="val -767997"/>
            </a:avLst>
          </a:prstGeom>
          <a:solidFill>
            <a:srgbClr val="FCFCFC"/>
          </a:solidFill>
          <a:ln/>
        </p:spPr>
      </p:sp>
      <p:sp>
        <p:nvSpPr>
          <p:cNvPr id="7" name="Shape 3"/>
          <p:cNvSpPr/>
          <p:nvPr/>
        </p:nvSpPr>
        <p:spPr>
          <a:xfrm>
            <a:off x="356" y="5053064"/>
            <a:ext cx="9143398" cy="119062"/>
          </a:xfrm>
          <a:prstGeom prst="roundRect">
            <a:avLst>
              <a:gd name="adj" fmla="val -768003"/>
            </a:avLst>
          </a:prstGeom>
          <a:solidFill>
            <a:srgbClr val="FCFCFC"/>
          </a:solidFill>
          <a:ln/>
        </p:spPr>
      </p:sp>
      <p:sp>
        <p:nvSpPr>
          <p:cNvPr id="8" name="Text 4"/>
          <p:cNvSpPr/>
          <p:nvPr/>
        </p:nvSpPr>
        <p:spPr>
          <a:xfrm>
            <a:off x="208669" y="1892"/>
            <a:ext cx="9144000" cy="457245"/>
          </a:xfrm>
          <a:prstGeom prst="rect">
            <a:avLst/>
          </a:prstGeom>
          <a:noFill/>
          <a:ln/>
        </p:spPr>
        <p:txBody>
          <a:bodyPr wrap="square" lIns="0" tIns="0" rIns="0" bIns="0" rtlCol="0" anchor="t"/>
          <a:lstStyle/>
          <a:p>
            <a:pPr algn="ctr">
              <a:lnSpc>
                <a:spcPts val="3600"/>
              </a:lnSpc>
            </a:pPr>
            <a:r>
              <a:rPr lang="en-US" sz="3000" b="1" dirty="0">
                <a:solidFill>
                  <a:srgbClr val="0E0E0E"/>
                </a:solidFill>
                <a:latin typeface="Titillium Web" pitchFamily="34" charset="0"/>
                <a:ea typeface="Titillium Web" pitchFamily="34" charset="-122"/>
                <a:cs typeface="Titillium Web" pitchFamily="34" charset="-120"/>
              </a:rPr>
              <a:t>savings account</a:t>
            </a:r>
            <a:endParaRPr lang="en-US" sz="3000" dirty="0"/>
          </a:p>
        </p:txBody>
      </p:sp>
      <p:sp>
        <p:nvSpPr>
          <p:cNvPr id="9" name="Text 5"/>
          <p:cNvSpPr/>
          <p:nvPr/>
        </p:nvSpPr>
        <p:spPr>
          <a:xfrm>
            <a:off x="2174460" y="594307"/>
            <a:ext cx="7315200" cy="3071763"/>
          </a:xfrm>
          <a:prstGeom prst="rect">
            <a:avLst/>
          </a:prstGeom>
          <a:noFill/>
          <a:ln/>
        </p:spPr>
        <p:txBody>
          <a:bodyPr wrap="square" lIns="0" tIns="0" rIns="0" bIns="0" rtlCol="0" anchor="t"/>
          <a:lstStyle/>
          <a:p>
            <a:pPr algn="l">
              <a:lnSpc>
                <a:spcPts val="1313"/>
              </a:lnSpc>
            </a:pPr>
            <a:endParaRPr lang="en-US" sz="1050" dirty="0">
              <a:highlight>
                <a:srgbClr val="000000"/>
              </a:highlight>
            </a:endParaRPr>
          </a:p>
          <a:p>
            <a:pPr algn="l">
              <a:lnSpc>
                <a:spcPts val="1688"/>
              </a:lnSpc>
            </a:pPr>
            <a:r>
              <a:rPr lang="en-US" sz="1400" b="1" i="1" dirty="0">
                <a:solidFill>
                  <a:srgbClr val="F6F6F9"/>
                </a:solidFill>
                <a:highlight>
                  <a:srgbClr val="000000"/>
                </a:highlight>
                <a:latin typeface="Titillium Web" pitchFamily="34" charset="0"/>
                <a:ea typeface="Titillium Web" pitchFamily="34" charset="-122"/>
                <a:cs typeface="Titillium Web" pitchFamily="34" charset="-120"/>
              </a:rPr>
              <a:t>Bandhan Bank offers a variety of savings accounts, including general, </a:t>
            </a:r>
            <a:endParaRPr lang="en-US" sz="1050" dirty="0">
              <a:highlight>
                <a:srgbClr val="000000"/>
              </a:highlight>
            </a:endParaRPr>
          </a:p>
          <a:p>
            <a:pPr algn="l">
              <a:lnSpc>
                <a:spcPts val="1688"/>
              </a:lnSpc>
            </a:pPr>
            <a:r>
              <a:rPr lang="en-US" sz="1400" b="1" i="1" dirty="0">
                <a:solidFill>
                  <a:srgbClr val="F6F6F9"/>
                </a:solidFill>
                <a:highlight>
                  <a:srgbClr val="000000"/>
                </a:highlight>
                <a:latin typeface="Titillium Web" pitchFamily="34" charset="0"/>
                <a:ea typeface="Titillium Web" pitchFamily="34" charset="-122"/>
                <a:cs typeface="Titillium Web" pitchFamily="34" charset="-120"/>
              </a:rPr>
              <a:t>salary, women's, senior citizen's, and minor's accounts. These accounts </a:t>
            </a:r>
            <a:endParaRPr lang="en-US" sz="1050" dirty="0">
              <a:highlight>
                <a:srgbClr val="000000"/>
              </a:highlight>
            </a:endParaRPr>
          </a:p>
          <a:p>
            <a:pPr algn="l">
              <a:lnSpc>
                <a:spcPts val="1688"/>
              </a:lnSpc>
            </a:pPr>
            <a:r>
              <a:rPr lang="en-US" sz="1400" b="1" i="1" dirty="0">
                <a:solidFill>
                  <a:srgbClr val="F6F6F9"/>
                </a:solidFill>
                <a:highlight>
                  <a:srgbClr val="000000"/>
                </a:highlight>
                <a:latin typeface="Titillium Web" pitchFamily="34" charset="0"/>
                <a:ea typeface="Titillium Web" pitchFamily="34" charset="-122"/>
                <a:cs typeface="Titillium Web" pitchFamily="34" charset="-120"/>
              </a:rPr>
              <a:t>come with different features and benefits, such as personalized cheque </a:t>
            </a:r>
            <a:endParaRPr lang="en-US" sz="1050" dirty="0">
              <a:highlight>
                <a:srgbClr val="000000"/>
              </a:highlight>
            </a:endParaRPr>
          </a:p>
          <a:p>
            <a:pPr algn="l">
              <a:lnSpc>
                <a:spcPts val="1688"/>
              </a:lnSpc>
            </a:pPr>
            <a:r>
              <a:rPr lang="en-US" sz="1400" b="1" i="1" dirty="0">
                <a:solidFill>
                  <a:srgbClr val="F6F6F9"/>
                </a:solidFill>
                <a:highlight>
                  <a:srgbClr val="000000"/>
                </a:highlight>
                <a:latin typeface="Titillium Web" pitchFamily="34" charset="0"/>
                <a:ea typeface="Titillium Web" pitchFamily="34" charset="-122"/>
                <a:cs typeface="Titillium Web" pitchFamily="34" charset="-120"/>
              </a:rPr>
              <a:t>books, debit cards, mobile, and internet banking facilities. The minimum</a:t>
            </a:r>
            <a:endParaRPr lang="en-US" sz="1050" dirty="0">
              <a:highlight>
                <a:srgbClr val="000000"/>
              </a:highlight>
            </a:endParaRPr>
          </a:p>
          <a:p>
            <a:pPr algn="l">
              <a:lnSpc>
                <a:spcPts val="1688"/>
              </a:lnSpc>
            </a:pPr>
            <a:r>
              <a:rPr lang="en-US" sz="1400" b="1" i="1" dirty="0">
                <a:solidFill>
                  <a:srgbClr val="F6F6F9"/>
                </a:solidFill>
                <a:highlight>
                  <a:srgbClr val="000000"/>
                </a:highlight>
                <a:latin typeface="Titillium Web" pitchFamily="34" charset="0"/>
                <a:ea typeface="Titillium Web" pitchFamily="34" charset="-122"/>
                <a:cs typeface="Titillium Web" pitchFamily="34" charset="-120"/>
              </a:rPr>
              <a:t> average monthly balance (AMB) requirement varies depending on the type </a:t>
            </a:r>
            <a:endParaRPr lang="en-US" sz="1050" dirty="0">
              <a:highlight>
                <a:srgbClr val="000000"/>
              </a:highlight>
            </a:endParaRPr>
          </a:p>
          <a:p>
            <a:pPr algn="l">
              <a:lnSpc>
                <a:spcPts val="1688"/>
              </a:lnSpc>
            </a:pPr>
            <a:r>
              <a:rPr lang="en-US" sz="1400" b="1" i="1" dirty="0">
                <a:solidFill>
                  <a:srgbClr val="F6F6F9"/>
                </a:solidFill>
                <a:highlight>
                  <a:srgbClr val="000000"/>
                </a:highlight>
                <a:latin typeface="Titillium Web" pitchFamily="34" charset="0"/>
                <a:ea typeface="Titillium Web" pitchFamily="34" charset="-122"/>
                <a:cs typeface="Titillium Web" pitchFamily="34" charset="-120"/>
              </a:rPr>
              <a:t>of account. Salary accounts often have zero balance requirements and </a:t>
            </a:r>
            <a:endParaRPr lang="en-US" sz="1050" dirty="0">
              <a:highlight>
                <a:srgbClr val="000000"/>
              </a:highlight>
            </a:endParaRPr>
          </a:p>
          <a:p>
            <a:pPr algn="l">
              <a:lnSpc>
                <a:spcPts val="1688"/>
              </a:lnSpc>
            </a:pPr>
            <a:r>
              <a:rPr lang="en-US" sz="1400" b="1" i="1" dirty="0">
                <a:solidFill>
                  <a:srgbClr val="F6F6F9"/>
                </a:solidFill>
                <a:highlight>
                  <a:srgbClr val="000000"/>
                </a:highlight>
                <a:latin typeface="Titillium Web" pitchFamily="34" charset="0"/>
                <a:ea typeface="Titillium Web" pitchFamily="34" charset="-122"/>
                <a:cs typeface="Titillium Web" pitchFamily="34" charset="-120"/>
              </a:rPr>
              <a:t>additional perks like preferential loan rates. Women's accounts may </a:t>
            </a:r>
            <a:endParaRPr lang="en-US" sz="1050" dirty="0">
              <a:highlight>
                <a:srgbClr val="000000"/>
              </a:highlight>
            </a:endParaRPr>
          </a:p>
          <a:p>
            <a:pPr algn="l">
              <a:lnSpc>
                <a:spcPts val="1688"/>
              </a:lnSpc>
            </a:pPr>
            <a:r>
              <a:rPr lang="en-US" sz="1400" b="1" i="1" dirty="0">
                <a:solidFill>
                  <a:srgbClr val="F6F6F9"/>
                </a:solidFill>
                <a:highlight>
                  <a:srgbClr val="000000"/>
                </a:highlight>
                <a:latin typeface="Titillium Web" pitchFamily="34" charset="0"/>
                <a:ea typeface="Titillium Web" pitchFamily="34" charset="-122"/>
                <a:cs typeface="Titillium Web" pitchFamily="34" charset="-120"/>
              </a:rPr>
              <a:t>offer higher withdrawal limits and discounts on services. Senior </a:t>
            </a:r>
            <a:endParaRPr lang="en-US" sz="1050" dirty="0">
              <a:highlight>
                <a:srgbClr val="000000"/>
              </a:highlight>
            </a:endParaRPr>
          </a:p>
          <a:p>
            <a:pPr algn="l">
              <a:lnSpc>
                <a:spcPts val="1688"/>
              </a:lnSpc>
            </a:pPr>
            <a:r>
              <a:rPr lang="en-US" sz="1400" b="1" i="1" dirty="0">
                <a:solidFill>
                  <a:srgbClr val="F6F6F9"/>
                </a:solidFill>
                <a:highlight>
                  <a:srgbClr val="000000"/>
                </a:highlight>
                <a:latin typeface="Titillium Web" pitchFamily="34" charset="0"/>
                <a:ea typeface="Titillium Web" pitchFamily="34" charset="-122"/>
                <a:cs typeface="Titillium Web" pitchFamily="34" charset="-120"/>
              </a:rPr>
              <a:t>citizen's accounts typically offer higher interest rates and special </a:t>
            </a:r>
            <a:endParaRPr lang="en-US" sz="1050" dirty="0">
              <a:highlight>
                <a:srgbClr val="000000"/>
              </a:highlight>
            </a:endParaRPr>
          </a:p>
          <a:p>
            <a:pPr algn="l">
              <a:lnSpc>
                <a:spcPts val="1688"/>
              </a:lnSpc>
            </a:pPr>
            <a:r>
              <a:rPr lang="en-US" sz="1400" b="1" i="1" dirty="0">
                <a:solidFill>
                  <a:srgbClr val="F6F6F9"/>
                </a:solidFill>
                <a:highlight>
                  <a:srgbClr val="000000"/>
                </a:highlight>
                <a:latin typeface="Titillium Web" pitchFamily="34" charset="0"/>
                <a:ea typeface="Titillium Web" pitchFamily="34" charset="-122"/>
                <a:cs typeface="Titillium Web" pitchFamily="34" charset="-120"/>
              </a:rPr>
              <a:t>discounts. Minor's accounts aim to encourage savings habits from a young</a:t>
            </a:r>
            <a:endParaRPr lang="en-US" sz="1050" dirty="0">
              <a:highlight>
                <a:srgbClr val="000000"/>
              </a:highlight>
            </a:endParaRPr>
          </a:p>
          <a:p>
            <a:pPr algn="l">
              <a:lnSpc>
                <a:spcPts val="1688"/>
              </a:lnSpc>
            </a:pPr>
            <a:r>
              <a:rPr lang="en-US" sz="1400" b="1" i="1" dirty="0">
                <a:solidFill>
                  <a:srgbClr val="F6F6F9"/>
                </a:solidFill>
                <a:highlight>
                  <a:srgbClr val="000000"/>
                </a:highlight>
                <a:latin typeface="Titillium Web" pitchFamily="34" charset="0"/>
                <a:ea typeface="Titillium Web" pitchFamily="34" charset="-122"/>
                <a:cs typeface="Titillium Web" pitchFamily="34" charset="-120"/>
              </a:rPr>
              <a:t> age. For specific details, it's advisable to check Bandhan Bank's </a:t>
            </a:r>
            <a:endParaRPr lang="en-US" sz="1050" dirty="0">
              <a:highlight>
                <a:srgbClr val="000000"/>
              </a:highlight>
            </a:endParaRPr>
          </a:p>
          <a:p>
            <a:pPr algn="l">
              <a:lnSpc>
                <a:spcPts val="1688"/>
              </a:lnSpc>
            </a:pPr>
            <a:r>
              <a:rPr lang="en-US" sz="1400" b="1" i="1" dirty="0">
                <a:solidFill>
                  <a:srgbClr val="F6F6F9"/>
                </a:solidFill>
                <a:highlight>
                  <a:srgbClr val="000000"/>
                </a:highlight>
                <a:latin typeface="Titillium Web" pitchFamily="34" charset="0"/>
                <a:ea typeface="Titillium Web" pitchFamily="34" charset="-122"/>
                <a:cs typeface="Titillium Web" pitchFamily="34" charset="-120"/>
              </a:rPr>
              <a:t>official website or contact customer service.</a:t>
            </a:r>
            <a:endParaRPr lang="en-US" sz="1050" dirty="0">
              <a:highlight>
                <a:srgbClr val="000000"/>
              </a:highlight>
            </a:endParaRPr>
          </a:p>
          <a:p>
            <a:pPr algn="l">
              <a:lnSpc>
                <a:spcPts val="1313"/>
              </a:lnSpc>
            </a:pPr>
            <a:endParaRPr lang="en-US" sz="1050" dirty="0">
              <a:highlight>
                <a:srgbClr val="000000"/>
              </a:highlight>
            </a:endParaRPr>
          </a:p>
          <a:p>
            <a:pPr algn="l">
              <a:lnSpc>
                <a:spcPts val="1313"/>
              </a:lnSpc>
            </a:pPr>
            <a:endParaRPr lang="en-US" sz="1050" dirty="0">
              <a:highlight>
                <a:srgbClr val="000000"/>
              </a:highlight>
            </a:endParaRPr>
          </a:p>
        </p:txBody>
      </p:sp>
      <p:pic>
        <p:nvPicPr>
          <p:cNvPr id="10" name="Image 1" descr="https://pitch-assets-ccb95893-de3f-4266-973c-20049231b248.s3.eu-west-1.amazonaws.com/try-pitch-pdf-export-logo.svg">
            <a:hlinkClick r:id="rId4"/>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136595" y="4803153"/>
            <a:ext cx="515221" cy="227303"/>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name="Slide 6">
    <p:bg>
      <p:bgPr>
        <a:solidFill>
          <a:srgbClr val="F6F1E8"/>
        </a:solidFill>
        <a:effectLst/>
      </p:bgPr>
    </p:bg>
    <p:spTree>
      <p:nvGrpSpPr>
        <p:cNvPr id="1" name=""/>
        <p:cNvGrpSpPr/>
        <p:nvPr/>
      </p:nvGrpSpPr>
      <p:grpSpPr>
        <a:xfrm>
          <a:off x="0" y="0"/>
          <a:ext cx="0" cy="0"/>
          <a:chOff x="0" y="0"/>
          <a:chExt cx="0" cy="0"/>
        </a:xfrm>
      </p:grpSpPr>
      <p:pic>
        <p:nvPicPr>
          <p:cNvPr id="3" name="Image 0" descr="https://images.unsplash.com/photo-1451187580459-43490279c0fa?crop=entropy&amp;cs=tinysrgb&amp;fit=max&amp;fm=jpg&amp;ixid=M3wyMTIyMnwwfDF8c2VhcmNofDN8fFRlY2h8ZW58MHx8fHwxNzEyNTkzNDIyfDA&amp;ixlib=rb-4.0.3&amp;q=80&amp;w=1080"/>
          <p:cNvPicPr>
            <a:picLocks noChangeAspect="1"/>
          </p:cNvPicPr>
          <p:nvPr/>
        </p:nvPicPr>
        <p:blipFill>
          <a:blip r:embed="rId3"/>
          <a:srcRect t="7733" b="7733"/>
          <a:stretch/>
        </p:blipFill>
        <p:spPr>
          <a:xfrm>
            <a:off x="0" y="0"/>
            <a:ext cx="9144000" cy="5143500"/>
          </a:xfrm>
          <a:prstGeom prst="rect">
            <a:avLst/>
          </a:prstGeom>
        </p:spPr>
      </p:pic>
      <p:pic>
        <p:nvPicPr>
          <p:cNvPr id="4" name="Image 1" descr="https://pitch-assets-ccb95893-de3f-4266-973c-20049231b248.s3.eu-west-1.amazonaws.com/4a6f1d26-df59-4f8e-ba98-51ec351fe460?pitch-bytes=49229&amp;pitch-content-type=image%2Fjpeg"/>
          <p:cNvPicPr>
            <a:picLocks noChangeAspect="1"/>
          </p:cNvPicPr>
          <p:nvPr/>
        </p:nvPicPr>
        <p:blipFill>
          <a:blip r:embed="rId4"/>
          <a:srcRect l="23292" r="2174"/>
          <a:stretch/>
        </p:blipFill>
        <p:spPr>
          <a:xfrm>
            <a:off x="475488" y="833438"/>
            <a:ext cx="3810000" cy="3833813"/>
          </a:xfrm>
          <a:prstGeom prst="rect">
            <a:avLst/>
          </a:prstGeom>
        </p:spPr>
      </p:pic>
      <p:sp>
        <p:nvSpPr>
          <p:cNvPr id="5" name="Text 0"/>
          <p:cNvSpPr/>
          <p:nvPr/>
        </p:nvSpPr>
        <p:spPr>
          <a:xfrm>
            <a:off x="4473526" y="696993"/>
            <a:ext cx="4194986" cy="3714751"/>
          </a:xfrm>
          <a:prstGeom prst="rect">
            <a:avLst/>
          </a:prstGeom>
          <a:noFill/>
          <a:ln/>
        </p:spPr>
        <p:txBody>
          <a:bodyPr wrap="square" lIns="0" tIns="0" rIns="0" bIns="0" rtlCol="0" anchor="t"/>
          <a:lstStyle/>
          <a:p>
            <a:pPr algn="l">
              <a:lnSpc>
                <a:spcPts val="3600"/>
              </a:lnSpc>
            </a:pPr>
            <a:r>
              <a:rPr lang="en-US" sz="1200" b="1" dirty="0">
                <a:solidFill>
                  <a:srgbClr val="DDDFE5"/>
                </a:solidFill>
                <a:latin typeface="Titillium Web" pitchFamily="34" charset="0"/>
                <a:ea typeface="Titillium Web" pitchFamily="34" charset="-122"/>
                <a:cs typeface="Titillium Web" pitchFamily="34" charset="-120"/>
              </a:rPr>
              <a:t>Bandhan Bank offers Fixed Deposit (FD) accounts with competitive interest rates and flexible tenure options ranging from 7 days to 10 years. The minimum deposit required varies based on the type of FD and chosen tenure. Interest can be paid out monthly, quarterly, or annually. Premature withdrawal is allowed but may incur a penalty. Special FD schemes with higher interest rates are available for senior citizens. Customers can also avail of loans against their FDs.</a:t>
            </a:r>
            <a:endParaRPr lang="en-US" sz="3000" dirty="0"/>
          </a:p>
        </p:txBody>
      </p:sp>
      <p:sp>
        <p:nvSpPr>
          <p:cNvPr id="6" name="Shape 1"/>
          <p:cNvSpPr/>
          <p:nvPr/>
        </p:nvSpPr>
        <p:spPr>
          <a:xfrm>
            <a:off x="356" y="-23812"/>
            <a:ext cx="9143398" cy="471487"/>
          </a:xfrm>
          <a:prstGeom prst="roundRect">
            <a:avLst>
              <a:gd name="adj" fmla="val -193940"/>
            </a:avLst>
          </a:prstGeom>
          <a:solidFill>
            <a:srgbClr val="FCFCFC"/>
          </a:solidFill>
          <a:ln/>
        </p:spPr>
      </p:sp>
      <p:sp>
        <p:nvSpPr>
          <p:cNvPr id="7" name="Text 2"/>
          <p:cNvSpPr/>
          <p:nvPr/>
        </p:nvSpPr>
        <p:spPr>
          <a:xfrm>
            <a:off x="-23812" y="0"/>
            <a:ext cx="119063" cy="5143500"/>
          </a:xfrm>
          <a:prstGeom prst="roundRect">
            <a:avLst>
              <a:gd name="adj" fmla="val -767997"/>
            </a:avLst>
          </a:prstGeom>
          <a:solidFill>
            <a:srgbClr val="FCFCFC"/>
          </a:solidFill>
          <a:ln/>
        </p:spPr>
        <p:txBody>
          <a:bodyPr wrap="square" lIns="6615" tIns="607219" rIns="6615" bIns="607219" rtlCol="0" anchor="ctr"/>
          <a:lstStyle/>
          <a:p>
            <a:pPr algn="ctr">
              <a:lnSpc>
                <a:spcPts val="1969"/>
              </a:lnSpc>
            </a:pPr>
            <a:endParaRPr lang="en-US" sz="1575" dirty="0"/>
          </a:p>
        </p:txBody>
      </p:sp>
      <p:sp>
        <p:nvSpPr>
          <p:cNvPr id="8" name="Shape 3"/>
          <p:cNvSpPr/>
          <p:nvPr/>
        </p:nvSpPr>
        <p:spPr>
          <a:xfrm>
            <a:off x="9048788" y="0"/>
            <a:ext cx="119063" cy="5143500"/>
          </a:xfrm>
          <a:prstGeom prst="roundRect">
            <a:avLst>
              <a:gd name="adj" fmla="val -767997"/>
            </a:avLst>
          </a:prstGeom>
          <a:solidFill>
            <a:srgbClr val="FCFCFC"/>
          </a:solidFill>
          <a:ln/>
        </p:spPr>
      </p:sp>
      <p:sp>
        <p:nvSpPr>
          <p:cNvPr id="9" name="Shape 4"/>
          <p:cNvSpPr/>
          <p:nvPr/>
        </p:nvSpPr>
        <p:spPr>
          <a:xfrm>
            <a:off x="356" y="5053064"/>
            <a:ext cx="9143398" cy="119062"/>
          </a:xfrm>
          <a:prstGeom prst="roundRect">
            <a:avLst>
              <a:gd name="adj" fmla="val -768003"/>
            </a:avLst>
          </a:prstGeom>
          <a:solidFill>
            <a:srgbClr val="FCFCFC"/>
          </a:solidFill>
          <a:ln/>
        </p:spPr>
      </p:sp>
      <p:sp>
        <p:nvSpPr>
          <p:cNvPr id="10" name="Text 5"/>
          <p:cNvSpPr/>
          <p:nvPr/>
        </p:nvSpPr>
        <p:spPr>
          <a:xfrm>
            <a:off x="172314" y="-2426"/>
            <a:ext cx="9144000" cy="457200"/>
          </a:xfrm>
          <a:prstGeom prst="rect">
            <a:avLst/>
          </a:prstGeom>
          <a:noFill/>
          <a:ln/>
        </p:spPr>
        <p:txBody>
          <a:bodyPr wrap="square" lIns="0" tIns="0" rIns="0" bIns="0" rtlCol="0" anchor="t"/>
          <a:lstStyle/>
          <a:p>
            <a:pPr algn="ctr">
              <a:lnSpc>
                <a:spcPts val="3600"/>
              </a:lnSpc>
            </a:pPr>
            <a:r>
              <a:rPr lang="en-US" sz="3000" b="1" dirty="0">
                <a:solidFill>
                  <a:srgbClr val="0E0E0E"/>
                </a:solidFill>
                <a:latin typeface="Titillium Web" pitchFamily="34" charset="0"/>
                <a:ea typeface="Titillium Web" pitchFamily="34" charset="-122"/>
                <a:cs typeface="Titillium Web" pitchFamily="34" charset="-120"/>
              </a:rPr>
              <a:t>Fixed deposit</a:t>
            </a:r>
            <a:endParaRPr lang="en-US" sz="3000" b="1" dirty="0"/>
          </a:p>
        </p:txBody>
      </p:sp>
      <p:pic>
        <p:nvPicPr>
          <p:cNvPr id="11" name="Image 2" descr="https://pitch-assets-ccb95893-de3f-4266-973c-20049231b248.s3.eu-west-1.amazonaws.com/try-pitch-pdf-export-logo.svg">
            <a:hlinkClick r:id="rId5"/>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136595" y="4803153"/>
            <a:ext cx="515221" cy="227303"/>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name="Slide 7">
    <p:bg>
      <p:bgPr>
        <a:solidFill>
          <a:srgbClr val="F6F1E8"/>
        </a:solidFill>
        <a:effectLst/>
      </p:bgPr>
    </p:bg>
    <p:spTree>
      <p:nvGrpSpPr>
        <p:cNvPr id="1" name=""/>
        <p:cNvGrpSpPr/>
        <p:nvPr/>
      </p:nvGrpSpPr>
      <p:grpSpPr>
        <a:xfrm>
          <a:off x="0" y="0"/>
          <a:ext cx="0" cy="0"/>
          <a:chOff x="0" y="0"/>
          <a:chExt cx="0" cy="0"/>
        </a:xfrm>
      </p:grpSpPr>
      <p:pic>
        <p:nvPicPr>
          <p:cNvPr id="3" name="Image 0" descr="https://images.unsplash.com/photo-1496065187959-7f07b8353c55?crop=entropy&amp;cs=tinysrgb&amp;fit=max&amp;fm=jpg&amp;ixid=M3wyMTIyMnwwfDF8c2VhcmNofDE1fHxUZWNofGVufDB8fHx8MTcxMjU4MDI5N3ww&amp;ixlib=rb-4.0.3&amp;q=80&amp;w=1080"/>
          <p:cNvPicPr>
            <a:picLocks noChangeAspect="1"/>
          </p:cNvPicPr>
          <p:nvPr/>
        </p:nvPicPr>
        <p:blipFill>
          <a:blip r:embed="rId3"/>
          <a:srcRect t="7813" b="7813"/>
          <a:stretch/>
        </p:blipFill>
        <p:spPr>
          <a:xfrm>
            <a:off x="0" y="0"/>
            <a:ext cx="9144000" cy="5143500"/>
          </a:xfrm>
          <a:prstGeom prst="rect">
            <a:avLst/>
          </a:prstGeom>
        </p:spPr>
      </p:pic>
      <p:pic>
        <p:nvPicPr>
          <p:cNvPr id="4" name="Image 1" descr="https://pitch-assets-ccb95893-de3f-4266-973c-20049231b248.s3.eu-west-1.amazonaws.com/1776937a-c671-443e-92d3-28ff65f92e50?pitch-bytes=34136&amp;pitch-content-type=image%2Fjpeg"/>
          <p:cNvPicPr>
            <a:picLocks noChangeAspect="1"/>
          </p:cNvPicPr>
          <p:nvPr/>
        </p:nvPicPr>
        <p:blipFill>
          <a:blip r:embed="rId4"/>
          <a:srcRect r="621"/>
          <a:stretch/>
        </p:blipFill>
        <p:spPr>
          <a:xfrm>
            <a:off x="475488" y="833438"/>
            <a:ext cx="3810000" cy="3833813"/>
          </a:xfrm>
          <a:prstGeom prst="rect">
            <a:avLst/>
          </a:prstGeom>
        </p:spPr>
      </p:pic>
      <p:sp>
        <p:nvSpPr>
          <p:cNvPr id="5" name="Text 0"/>
          <p:cNvSpPr/>
          <p:nvPr/>
        </p:nvSpPr>
        <p:spPr>
          <a:xfrm>
            <a:off x="4572000" y="524046"/>
            <a:ext cx="4149969" cy="4506410"/>
          </a:xfrm>
          <a:prstGeom prst="rect">
            <a:avLst/>
          </a:prstGeom>
          <a:noFill/>
          <a:ln/>
        </p:spPr>
        <p:txBody>
          <a:bodyPr wrap="square" lIns="0" tIns="0" rIns="0" bIns="0" rtlCol="0" anchor="t"/>
          <a:lstStyle/>
          <a:p>
            <a:pPr algn="l">
              <a:lnSpc>
                <a:spcPts val="3600"/>
              </a:lnSpc>
            </a:pPr>
            <a:r>
              <a:rPr lang="en-US" sz="1100" b="1" dirty="0">
                <a:solidFill>
                  <a:srgbClr val="F6F6F9"/>
                </a:solidFill>
                <a:latin typeface="Titillium Web" pitchFamily="34" charset="0"/>
                <a:ea typeface="Titillium Web" pitchFamily="34" charset="-122"/>
                <a:cs typeface="Titillium Web" pitchFamily="34" charset="-120"/>
              </a:rPr>
              <a:t>Mutual Funds</a:t>
            </a:r>
            <a:r>
              <a:rPr lang="en-US" sz="3000" b="1" dirty="0">
                <a:solidFill>
                  <a:srgbClr val="F6F6F9"/>
                </a:solidFill>
                <a:latin typeface="Titillium Web" pitchFamily="34" charset="0"/>
                <a:ea typeface="Titillium Web" pitchFamily="34" charset="-122"/>
                <a:cs typeface="Titillium Web" pitchFamily="34" charset="-120"/>
              </a:rPr>
              <a:t> – </a:t>
            </a:r>
            <a:r>
              <a:rPr lang="en-US" sz="1400" b="1" dirty="0">
                <a:solidFill>
                  <a:srgbClr val="F6F6F9"/>
                </a:solidFill>
                <a:latin typeface="Titillium Web" pitchFamily="34" charset="0"/>
                <a:ea typeface="Titillium Web" pitchFamily="34" charset="-122"/>
                <a:cs typeface="Titillium Web" pitchFamily="34" charset="-120"/>
              </a:rPr>
              <a:t>A collective pool of money contributed by several investors and managed by a professional fund manager</a:t>
            </a:r>
            <a:r>
              <a:rPr lang="en-US" sz="3000" b="1" dirty="0">
                <a:solidFill>
                  <a:srgbClr val="F6F6F9"/>
                </a:solidFill>
                <a:latin typeface="Titillium Web" pitchFamily="34" charset="0"/>
                <a:ea typeface="Titillium Web" pitchFamily="34" charset="-122"/>
                <a:cs typeface="Titillium Web" pitchFamily="34" charset="-120"/>
              </a:rPr>
              <a:t>.</a:t>
            </a:r>
            <a:endParaRPr lang="en-US" sz="3000" dirty="0"/>
          </a:p>
          <a:p>
            <a:pPr marL="190500" indent="-190500" algn="l">
              <a:lnSpc>
                <a:spcPts val="3600"/>
              </a:lnSpc>
              <a:buSzPct val="100000"/>
              <a:buChar char="•"/>
            </a:pPr>
            <a:r>
              <a:rPr lang="en-US" sz="1100" b="1" dirty="0">
                <a:solidFill>
                  <a:srgbClr val="F6F6F9"/>
                </a:solidFill>
                <a:latin typeface="Titillium Web" pitchFamily="34" charset="0"/>
                <a:ea typeface="Titillium Web" pitchFamily="34" charset="-122"/>
                <a:cs typeface="Titillium Web" pitchFamily="34" charset="-120"/>
              </a:rPr>
              <a:t>Ideal for investors who do not have the knowledge or time to invest in stock markets directly</a:t>
            </a:r>
            <a:endParaRPr lang="en-US" sz="3000" dirty="0"/>
          </a:p>
          <a:p>
            <a:pPr marL="190500" indent="-190500" algn="l">
              <a:lnSpc>
                <a:spcPts val="3600"/>
              </a:lnSpc>
              <a:buSzPct val="100000"/>
              <a:buChar char="•"/>
            </a:pPr>
            <a:r>
              <a:rPr lang="en-US" sz="1100" b="1" dirty="0">
                <a:solidFill>
                  <a:srgbClr val="F6F6F9"/>
                </a:solidFill>
                <a:latin typeface="Titillium Web" pitchFamily="34" charset="0"/>
                <a:ea typeface="Titillium Web" pitchFamily="34" charset="-122"/>
                <a:cs typeface="Titillium Web" pitchFamily="34" charset="-120"/>
              </a:rPr>
              <a:t>Managed by a professional team of Fund Managers &amp; analysts with requisite expertise and skills</a:t>
            </a:r>
            <a:endParaRPr lang="en-US" sz="3000" dirty="0"/>
          </a:p>
          <a:p>
            <a:pPr marL="190500" indent="-190500" algn="l">
              <a:lnSpc>
                <a:spcPts val="3600"/>
              </a:lnSpc>
              <a:buSzPct val="100000"/>
              <a:buChar char="•"/>
            </a:pPr>
            <a:r>
              <a:rPr lang="en-US" sz="1100" b="1" dirty="0">
                <a:solidFill>
                  <a:srgbClr val="F6F6F9"/>
                </a:solidFill>
                <a:latin typeface="Titillium Web" pitchFamily="34" charset="0"/>
                <a:ea typeface="Titillium Web" pitchFamily="34" charset="-122"/>
                <a:cs typeface="Titillium Web" pitchFamily="34" charset="-120"/>
              </a:rPr>
              <a:t>Flexibility to invest one time or at regular intervals (as Systematic Investment Plan – SIP)</a:t>
            </a:r>
            <a:endParaRPr lang="en-US" sz="3000" dirty="0"/>
          </a:p>
          <a:p>
            <a:pPr marL="190500" indent="-190500" algn="l">
              <a:lnSpc>
                <a:spcPts val="3600"/>
              </a:lnSpc>
              <a:buSzPct val="100000"/>
              <a:buChar char="•"/>
            </a:pPr>
            <a:r>
              <a:rPr lang="en-US" sz="1100" b="1" dirty="0">
                <a:solidFill>
                  <a:srgbClr val="F6F6F9"/>
                </a:solidFill>
                <a:latin typeface="Titillium Web" pitchFamily="34" charset="0"/>
                <a:ea typeface="Titillium Web" pitchFamily="34" charset="-122"/>
                <a:cs typeface="Titillium Web" pitchFamily="34" charset="-120"/>
              </a:rPr>
              <a:t>Diversification of investments through asset allocation</a:t>
            </a:r>
            <a:endParaRPr lang="en-US" sz="3000" dirty="0"/>
          </a:p>
          <a:p>
            <a:pPr marL="190500" indent="-190500" algn="l">
              <a:lnSpc>
                <a:spcPts val="3600"/>
              </a:lnSpc>
              <a:buSzPct val="100000"/>
              <a:buChar char="•"/>
            </a:pPr>
            <a:r>
              <a:rPr lang="en-US" sz="1100" b="1" dirty="0">
                <a:solidFill>
                  <a:srgbClr val="F6F6F9"/>
                </a:solidFill>
                <a:latin typeface="Titillium Web" pitchFamily="34" charset="0"/>
                <a:ea typeface="Titillium Web" pitchFamily="34" charset="-122"/>
                <a:cs typeface="Titillium Web" pitchFamily="34" charset="-120"/>
              </a:rPr>
              <a:t>Tax benefits</a:t>
            </a:r>
            <a:endParaRPr lang="en-US" sz="3000" dirty="0"/>
          </a:p>
        </p:txBody>
      </p:sp>
      <p:sp>
        <p:nvSpPr>
          <p:cNvPr id="6" name="Shape 1"/>
          <p:cNvSpPr/>
          <p:nvPr/>
        </p:nvSpPr>
        <p:spPr>
          <a:xfrm>
            <a:off x="356" y="-23812"/>
            <a:ext cx="9143398" cy="471487"/>
          </a:xfrm>
          <a:prstGeom prst="roundRect">
            <a:avLst>
              <a:gd name="adj" fmla="val -193940"/>
            </a:avLst>
          </a:prstGeom>
          <a:solidFill>
            <a:srgbClr val="FCFCFC"/>
          </a:solidFill>
          <a:ln/>
        </p:spPr>
      </p:sp>
      <p:sp>
        <p:nvSpPr>
          <p:cNvPr id="7" name="Text 2"/>
          <p:cNvSpPr/>
          <p:nvPr/>
        </p:nvSpPr>
        <p:spPr>
          <a:xfrm>
            <a:off x="-23812" y="0"/>
            <a:ext cx="119063" cy="5143500"/>
          </a:xfrm>
          <a:prstGeom prst="roundRect">
            <a:avLst>
              <a:gd name="adj" fmla="val -767997"/>
            </a:avLst>
          </a:prstGeom>
          <a:solidFill>
            <a:srgbClr val="FCFCFC"/>
          </a:solidFill>
          <a:ln/>
        </p:spPr>
        <p:txBody>
          <a:bodyPr wrap="square" lIns="6615" tIns="607219" rIns="6615" bIns="607219" rtlCol="0" anchor="ctr"/>
          <a:lstStyle/>
          <a:p>
            <a:pPr algn="ctr">
              <a:lnSpc>
                <a:spcPts val="1969"/>
              </a:lnSpc>
            </a:pPr>
            <a:endParaRPr lang="en-US" sz="1575" dirty="0"/>
          </a:p>
        </p:txBody>
      </p:sp>
      <p:sp>
        <p:nvSpPr>
          <p:cNvPr id="8" name="Shape 3"/>
          <p:cNvSpPr/>
          <p:nvPr/>
        </p:nvSpPr>
        <p:spPr>
          <a:xfrm>
            <a:off x="9048788" y="0"/>
            <a:ext cx="119063" cy="5143500"/>
          </a:xfrm>
          <a:prstGeom prst="roundRect">
            <a:avLst>
              <a:gd name="adj" fmla="val -767997"/>
            </a:avLst>
          </a:prstGeom>
          <a:solidFill>
            <a:srgbClr val="FCFCFC"/>
          </a:solidFill>
          <a:ln/>
        </p:spPr>
      </p:sp>
      <p:sp>
        <p:nvSpPr>
          <p:cNvPr id="9" name="Shape 4"/>
          <p:cNvSpPr/>
          <p:nvPr/>
        </p:nvSpPr>
        <p:spPr>
          <a:xfrm>
            <a:off x="-35079" y="5219871"/>
            <a:ext cx="9143398" cy="119062"/>
          </a:xfrm>
          <a:prstGeom prst="roundRect">
            <a:avLst>
              <a:gd name="adj" fmla="val -768003"/>
            </a:avLst>
          </a:prstGeom>
          <a:solidFill>
            <a:srgbClr val="FCFCFC"/>
          </a:solidFill>
          <a:ln/>
        </p:spPr>
      </p:sp>
      <p:sp>
        <p:nvSpPr>
          <p:cNvPr id="10" name="Text 5"/>
          <p:cNvSpPr/>
          <p:nvPr/>
        </p:nvSpPr>
        <p:spPr>
          <a:xfrm>
            <a:off x="172326" y="-2426"/>
            <a:ext cx="9144000" cy="457245"/>
          </a:xfrm>
          <a:prstGeom prst="rect">
            <a:avLst/>
          </a:prstGeom>
          <a:noFill/>
          <a:ln/>
        </p:spPr>
        <p:txBody>
          <a:bodyPr wrap="square" lIns="0" tIns="0" rIns="0" bIns="0" rtlCol="0" anchor="t"/>
          <a:lstStyle/>
          <a:p>
            <a:pPr algn="ctr">
              <a:lnSpc>
                <a:spcPts val="3600"/>
              </a:lnSpc>
            </a:pPr>
            <a:r>
              <a:rPr lang="en-US" sz="3000" b="1" dirty="0">
                <a:solidFill>
                  <a:srgbClr val="0E0E0E"/>
                </a:solidFill>
                <a:latin typeface="Titillium Web" pitchFamily="34" charset="0"/>
                <a:ea typeface="Titillium Web" pitchFamily="34" charset="-122"/>
                <a:cs typeface="Titillium Web" pitchFamily="34" charset="-120"/>
              </a:rPr>
              <a:t>Investment</a:t>
            </a:r>
            <a:endParaRPr lang="en-US" sz="3000" b="1" dirty="0"/>
          </a:p>
        </p:txBody>
      </p:sp>
      <p:pic>
        <p:nvPicPr>
          <p:cNvPr id="11" name="Image 2" descr="https://pitch-assets-ccb95893-de3f-4266-973c-20049231b248.s3.eu-west-1.amazonaws.com/try-pitch-pdf-export-logo.svg">
            <a:hlinkClick r:id="rId5"/>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136595" y="4803153"/>
            <a:ext cx="515221" cy="227303"/>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name="Slide 8">
    <p:bg>
      <p:bgPr>
        <a:solidFill>
          <a:srgbClr val="F6F1E8"/>
        </a:solidFill>
        <a:effectLst/>
      </p:bgPr>
    </p:bg>
    <p:spTree>
      <p:nvGrpSpPr>
        <p:cNvPr id="1" name=""/>
        <p:cNvGrpSpPr/>
        <p:nvPr/>
      </p:nvGrpSpPr>
      <p:grpSpPr>
        <a:xfrm>
          <a:off x="0" y="0"/>
          <a:ext cx="0" cy="0"/>
          <a:chOff x="0" y="0"/>
          <a:chExt cx="0" cy="0"/>
        </a:xfrm>
      </p:grpSpPr>
      <p:pic>
        <p:nvPicPr>
          <p:cNvPr id="3" name="Image 0" descr="https://images.unsplash.com/photo-1567095761054-7a02e69e5c43?crop=entropy&amp;cs=tinysrgb&amp;fit=max&amp;fm=jpg&amp;ixid=M3wyMTIyMnwwfDF8c2VhcmNofDJ8fEFic3RyYWN0fGVufDB8fHx8MTcxMjU5MzQ5Nnww&amp;ixlib=rb-4.0.3&amp;q=80&amp;w=1080"/>
          <p:cNvPicPr>
            <a:picLocks noChangeAspect="1"/>
          </p:cNvPicPr>
          <p:nvPr/>
        </p:nvPicPr>
        <p:blipFill>
          <a:blip r:embed="rId3"/>
          <a:srcRect t="31250" b="31250"/>
          <a:stretch/>
        </p:blipFill>
        <p:spPr>
          <a:xfrm>
            <a:off x="0" y="0"/>
            <a:ext cx="9144000" cy="5143500"/>
          </a:xfrm>
          <a:prstGeom prst="rect">
            <a:avLst/>
          </a:prstGeom>
        </p:spPr>
      </p:pic>
      <p:pic>
        <p:nvPicPr>
          <p:cNvPr id="4" name="Image 1" descr="https://pitch-assets-ccb95893-de3f-4266-973c-20049231b248.s3.eu-west-1.amazonaws.com/b8522ed8-c19c-4c78-b4a6-a130412f0bfb?pitch-bytes=80381&amp;pitch-content-type=image%2Fjpeg"/>
          <p:cNvPicPr>
            <a:picLocks noChangeAspect="1"/>
          </p:cNvPicPr>
          <p:nvPr/>
        </p:nvPicPr>
        <p:blipFill>
          <a:blip r:embed="rId4"/>
          <a:srcRect t="28959" b="3957"/>
          <a:stretch/>
        </p:blipFill>
        <p:spPr>
          <a:xfrm>
            <a:off x="475488" y="833438"/>
            <a:ext cx="3810000" cy="3833813"/>
          </a:xfrm>
          <a:prstGeom prst="rect">
            <a:avLst/>
          </a:prstGeom>
        </p:spPr>
      </p:pic>
      <p:sp>
        <p:nvSpPr>
          <p:cNvPr id="5" name="Text 0"/>
          <p:cNvSpPr/>
          <p:nvPr/>
        </p:nvSpPr>
        <p:spPr>
          <a:xfrm>
            <a:off x="4396154" y="696993"/>
            <a:ext cx="4360984" cy="4114755"/>
          </a:xfrm>
          <a:prstGeom prst="rect">
            <a:avLst/>
          </a:prstGeom>
          <a:noFill/>
          <a:ln/>
        </p:spPr>
        <p:txBody>
          <a:bodyPr wrap="square" lIns="0" tIns="0" rIns="0" bIns="0" rtlCol="0" anchor="t"/>
          <a:lstStyle/>
          <a:p>
            <a:pPr algn="l">
              <a:lnSpc>
                <a:spcPts val="3600"/>
              </a:lnSpc>
            </a:pPr>
            <a:r>
              <a:rPr lang="en-US" sz="1000" b="1" dirty="0">
                <a:solidFill>
                  <a:srgbClr val="DDDFE5"/>
                </a:solidFill>
                <a:latin typeface="Titillium Web" pitchFamily="34" charset="0"/>
                <a:ea typeface="Titillium Web" pitchFamily="34" charset="-122"/>
                <a:cs typeface="Titillium Web" pitchFamily="34" charset="-120"/>
              </a:rPr>
              <a:t>Bandhan Bank offers a variety of insurance products, including life, health, motor, home, travel, and personal accident insurance. These products provide coverage for a range of risks, from medical expenses to property damage and travel-related issues. Customers can choose the insurance product that best suits their needs and budget, with options for individuals, families, and businesses. Bandhan Bank's insurance offerings aim to provide financial security and peace of mind to their customers in the face of unexpected events. For more details on specific insurance plans, customers can visit the bank's official website or speak with a customer service representative.</a:t>
            </a:r>
            <a:endParaRPr lang="en-US" sz="1000" dirty="0"/>
          </a:p>
        </p:txBody>
      </p:sp>
      <p:sp>
        <p:nvSpPr>
          <p:cNvPr id="6" name="Shape 1"/>
          <p:cNvSpPr/>
          <p:nvPr/>
        </p:nvSpPr>
        <p:spPr>
          <a:xfrm>
            <a:off x="-94610" y="-9548"/>
            <a:ext cx="9143398" cy="471487"/>
          </a:xfrm>
          <a:prstGeom prst="roundRect">
            <a:avLst>
              <a:gd name="adj" fmla="val -193940"/>
            </a:avLst>
          </a:prstGeom>
          <a:solidFill>
            <a:srgbClr val="FCFCFC"/>
          </a:solidFill>
          <a:ln/>
        </p:spPr>
      </p:sp>
      <p:sp>
        <p:nvSpPr>
          <p:cNvPr id="7" name="Text 2"/>
          <p:cNvSpPr/>
          <p:nvPr/>
        </p:nvSpPr>
        <p:spPr>
          <a:xfrm>
            <a:off x="-23812" y="0"/>
            <a:ext cx="119063" cy="5143500"/>
          </a:xfrm>
          <a:prstGeom prst="roundRect">
            <a:avLst>
              <a:gd name="adj" fmla="val -767997"/>
            </a:avLst>
          </a:prstGeom>
          <a:solidFill>
            <a:srgbClr val="FCFCFC"/>
          </a:solidFill>
          <a:ln/>
        </p:spPr>
        <p:txBody>
          <a:bodyPr wrap="square" lIns="6615" tIns="607219" rIns="6615" bIns="607219" rtlCol="0" anchor="ctr"/>
          <a:lstStyle/>
          <a:p>
            <a:pPr algn="ctr">
              <a:lnSpc>
                <a:spcPts val="1969"/>
              </a:lnSpc>
            </a:pPr>
            <a:endParaRPr lang="en-US" sz="1575" dirty="0"/>
          </a:p>
        </p:txBody>
      </p:sp>
      <p:sp>
        <p:nvSpPr>
          <p:cNvPr id="8" name="Shape 3"/>
          <p:cNvSpPr/>
          <p:nvPr/>
        </p:nvSpPr>
        <p:spPr>
          <a:xfrm>
            <a:off x="9048788" y="0"/>
            <a:ext cx="119063" cy="5143500"/>
          </a:xfrm>
          <a:prstGeom prst="roundRect">
            <a:avLst>
              <a:gd name="adj" fmla="val -767997"/>
            </a:avLst>
          </a:prstGeom>
          <a:solidFill>
            <a:srgbClr val="FCFCFC"/>
          </a:solidFill>
          <a:ln/>
        </p:spPr>
      </p:sp>
      <p:sp>
        <p:nvSpPr>
          <p:cNvPr id="9" name="Shape 4"/>
          <p:cNvSpPr/>
          <p:nvPr/>
        </p:nvSpPr>
        <p:spPr>
          <a:xfrm>
            <a:off x="356" y="5053064"/>
            <a:ext cx="9143398" cy="119062"/>
          </a:xfrm>
          <a:prstGeom prst="roundRect">
            <a:avLst>
              <a:gd name="adj" fmla="val -768003"/>
            </a:avLst>
          </a:prstGeom>
          <a:solidFill>
            <a:srgbClr val="FCFCFC"/>
          </a:solidFill>
          <a:ln/>
        </p:spPr>
      </p:sp>
      <p:sp>
        <p:nvSpPr>
          <p:cNvPr id="10" name="Text 5"/>
          <p:cNvSpPr/>
          <p:nvPr/>
        </p:nvSpPr>
        <p:spPr>
          <a:xfrm>
            <a:off x="172326" y="-2426"/>
            <a:ext cx="9144000" cy="457245"/>
          </a:xfrm>
          <a:prstGeom prst="rect">
            <a:avLst/>
          </a:prstGeom>
          <a:noFill/>
          <a:ln/>
        </p:spPr>
        <p:txBody>
          <a:bodyPr wrap="square" lIns="0" tIns="0" rIns="0" bIns="0" rtlCol="0" anchor="t"/>
          <a:lstStyle/>
          <a:p>
            <a:pPr algn="ctr">
              <a:lnSpc>
                <a:spcPts val="3600"/>
              </a:lnSpc>
            </a:pPr>
            <a:r>
              <a:rPr lang="en-US" sz="3000" b="1" dirty="0">
                <a:solidFill>
                  <a:srgbClr val="0E0E0E"/>
                </a:solidFill>
                <a:latin typeface="Titillium Web" pitchFamily="34" charset="0"/>
                <a:ea typeface="Titillium Web" pitchFamily="34" charset="-122"/>
                <a:cs typeface="Titillium Web" pitchFamily="34" charset="-120"/>
              </a:rPr>
              <a:t>Insurance</a:t>
            </a:r>
            <a:endParaRPr lang="en-US" sz="3000" b="1" dirty="0"/>
          </a:p>
        </p:txBody>
      </p:sp>
      <p:pic>
        <p:nvPicPr>
          <p:cNvPr id="11" name="Image 2" descr="https://pitch-assets-ccb95893-de3f-4266-973c-20049231b248.s3.eu-west-1.amazonaws.com/try-pitch-pdf-export-logo.svg">
            <a:hlinkClick r:id="rId5"/>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136595" y="4803153"/>
            <a:ext cx="515221" cy="227303"/>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name="Slide 9">
    <p:bg>
      <p:bgPr>
        <a:solidFill>
          <a:srgbClr val="F6F1E8"/>
        </a:solidFill>
        <a:effectLst/>
      </p:bgPr>
    </p:bg>
    <p:spTree>
      <p:nvGrpSpPr>
        <p:cNvPr id="1" name=""/>
        <p:cNvGrpSpPr/>
        <p:nvPr/>
      </p:nvGrpSpPr>
      <p:grpSpPr>
        <a:xfrm>
          <a:off x="0" y="0"/>
          <a:ext cx="0" cy="0"/>
          <a:chOff x="0" y="0"/>
          <a:chExt cx="0" cy="0"/>
        </a:xfrm>
      </p:grpSpPr>
      <p:pic>
        <p:nvPicPr>
          <p:cNvPr id="3" name="Image 0" descr="https://pitch-assets-ccb95893-de3f-4266-973c-20049231b248.s3.eu-west-1.amazonaws.com/3be15676-a716-43a1-a5e6-56036e3bf110?pitch-bytes=55896&amp;pitch-content-type=image%2Fjpeg"/>
          <p:cNvPicPr>
            <a:picLocks noChangeAspect="1"/>
          </p:cNvPicPr>
          <p:nvPr/>
        </p:nvPicPr>
        <p:blipFill>
          <a:blip r:embed="rId3"/>
          <a:srcRect t="10700" b="10700"/>
          <a:stretch/>
        </p:blipFill>
        <p:spPr>
          <a:xfrm>
            <a:off x="0" y="0"/>
            <a:ext cx="9144000" cy="5143500"/>
          </a:xfrm>
          <a:prstGeom prst="rect">
            <a:avLst/>
          </a:prstGeom>
        </p:spPr>
      </p:pic>
      <p:sp>
        <p:nvSpPr>
          <p:cNvPr id="4" name="Text 0"/>
          <p:cNvSpPr/>
          <p:nvPr/>
        </p:nvSpPr>
        <p:spPr>
          <a:xfrm>
            <a:off x="4677711" y="696993"/>
            <a:ext cx="4103540" cy="4114755"/>
          </a:xfrm>
          <a:prstGeom prst="rect">
            <a:avLst/>
          </a:prstGeom>
          <a:noFill/>
          <a:ln/>
        </p:spPr>
        <p:txBody>
          <a:bodyPr wrap="square" lIns="0" tIns="0" rIns="0" bIns="0" rtlCol="0" anchor="t"/>
          <a:lstStyle/>
          <a:p>
            <a:pPr algn="l">
              <a:lnSpc>
                <a:spcPts val="3600"/>
              </a:lnSpc>
            </a:pPr>
            <a:r>
              <a:rPr lang="en-US" sz="1400" b="1" dirty="0">
                <a:solidFill>
                  <a:srgbClr val="2B2A35"/>
                </a:solidFill>
                <a:highlight>
                  <a:srgbClr val="00FF00"/>
                </a:highlight>
                <a:latin typeface="Titillium Web" pitchFamily="34" charset="0"/>
                <a:ea typeface="Titillium Web" pitchFamily="34" charset="-122"/>
                <a:cs typeface="Titillium Web" pitchFamily="34" charset="-120"/>
              </a:rPr>
              <a:t>Bandhan Bank offers credit cards with various features such as rewards, cashback, and discounts on shopping, dining, and travel. The cards are tailored to suit different spending habits and financial needs. Customers can enjoy benefits like zero lost card liability, contactless payments, and easy EMIs. With Bandhan Bank credit cards, customers can access a range of lifestyle privileges and exclusive offers.</a:t>
            </a:r>
            <a:endParaRPr lang="en-US" sz="3000" dirty="0">
              <a:highlight>
                <a:srgbClr val="00FF00"/>
              </a:highlight>
            </a:endParaRPr>
          </a:p>
        </p:txBody>
      </p:sp>
      <p:sp>
        <p:nvSpPr>
          <p:cNvPr id="5" name="Shape 1"/>
          <p:cNvSpPr/>
          <p:nvPr/>
        </p:nvSpPr>
        <p:spPr>
          <a:xfrm>
            <a:off x="356" y="-23812"/>
            <a:ext cx="9143398" cy="471487"/>
          </a:xfrm>
          <a:prstGeom prst="roundRect">
            <a:avLst>
              <a:gd name="adj" fmla="val -193940"/>
            </a:avLst>
          </a:prstGeom>
          <a:solidFill>
            <a:srgbClr val="FCFCFC"/>
          </a:solidFill>
          <a:ln/>
        </p:spPr>
      </p:sp>
      <p:sp>
        <p:nvSpPr>
          <p:cNvPr id="6" name="Text 2"/>
          <p:cNvSpPr/>
          <p:nvPr/>
        </p:nvSpPr>
        <p:spPr>
          <a:xfrm>
            <a:off x="-23812" y="0"/>
            <a:ext cx="119063" cy="5143500"/>
          </a:xfrm>
          <a:prstGeom prst="roundRect">
            <a:avLst>
              <a:gd name="adj" fmla="val -767997"/>
            </a:avLst>
          </a:prstGeom>
          <a:solidFill>
            <a:srgbClr val="FCFCFC"/>
          </a:solidFill>
          <a:ln/>
        </p:spPr>
        <p:txBody>
          <a:bodyPr wrap="square" lIns="6615" tIns="607219" rIns="6615" bIns="607219" rtlCol="0" anchor="ctr"/>
          <a:lstStyle/>
          <a:p>
            <a:pPr algn="ctr">
              <a:lnSpc>
                <a:spcPts val="1969"/>
              </a:lnSpc>
            </a:pPr>
            <a:endParaRPr lang="en-US" sz="1575" dirty="0"/>
          </a:p>
        </p:txBody>
      </p:sp>
      <p:sp>
        <p:nvSpPr>
          <p:cNvPr id="7" name="Shape 3"/>
          <p:cNvSpPr/>
          <p:nvPr/>
        </p:nvSpPr>
        <p:spPr>
          <a:xfrm>
            <a:off x="9048788" y="0"/>
            <a:ext cx="119063" cy="5143500"/>
          </a:xfrm>
          <a:prstGeom prst="roundRect">
            <a:avLst>
              <a:gd name="adj" fmla="val -767997"/>
            </a:avLst>
          </a:prstGeom>
          <a:solidFill>
            <a:srgbClr val="FCFCFC"/>
          </a:solidFill>
          <a:ln/>
        </p:spPr>
      </p:sp>
      <p:sp>
        <p:nvSpPr>
          <p:cNvPr id="8" name="Shape 4"/>
          <p:cNvSpPr/>
          <p:nvPr/>
        </p:nvSpPr>
        <p:spPr>
          <a:xfrm>
            <a:off x="356" y="5053064"/>
            <a:ext cx="9143398" cy="119062"/>
          </a:xfrm>
          <a:prstGeom prst="roundRect">
            <a:avLst>
              <a:gd name="adj" fmla="val -768003"/>
            </a:avLst>
          </a:prstGeom>
          <a:solidFill>
            <a:srgbClr val="FCFCFC"/>
          </a:solidFill>
          <a:ln/>
        </p:spPr>
      </p:sp>
      <p:sp>
        <p:nvSpPr>
          <p:cNvPr id="9" name="Text 5"/>
          <p:cNvSpPr/>
          <p:nvPr/>
        </p:nvSpPr>
        <p:spPr>
          <a:xfrm>
            <a:off x="172326" y="-2426"/>
            <a:ext cx="9144000" cy="457245"/>
          </a:xfrm>
          <a:prstGeom prst="rect">
            <a:avLst/>
          </a:prstGeom>
          <a:noFill/>
          <a:ln/>
        </p:spPr>
        <p:txBody>
          <a:bodyPr wrap="square" lIns="0" tIns="0" rIns="0" bIns="0" rtlCol="0" anchor="t"/>
          <a:lstStyle/>
          <a:p>
            <a:pPr algn="ctr">
              <a:lnSpc>
                <a:spcPts val="3600"/>
              </a:lnSpc>
            </a:pPr>
            <a:r>
              <a:rPr lang="en-US" sz="3000" b="1" dirty="0">
                <a:solidFill>
                  <a:srgbClr val="0E0E0E"/>
                </a:solidFill>
                <a:latin typeface="Titillium Web" pitchFamily="34" charset="0"/>
                <a:ea typeface="Titillium Web" pitchFamily="34" charset="-122"/>
                <a:cs typeface="Titillium Web" pitchFamily="34" charset="-120"/>
              </a:rPr>
              <a:t>CARDCREDIT</a:t>
            </a:r>
            <a:endParaRPr lang="en-US" sz="3000" b="1" dirty="0"/>
          </a:p>
        </p:txBody>
      </p:sp>
      <p:pic>
        <p:nvPicPr>
          <p:cNvPr id="10" name="Image 1" descr="https://pitch-assets-ccb95893-de3f-4266-973c-20049231b248.s3.eu-west-1.amazonaws.com/try-pitch-pdf-export-logo.svg">
            <a:hlinkClick r:id="rId4"/>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136595" y="4803153"/>
            <a:ext cx="515221" cy="227303"/>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Template>
  <TotalTime>52</TotalTime>
  <Words>1151</Words>
  <Application>Microsoft Office PowerPoint</Application>
  <PresentationFormat>On-screen Show (16:9)</PresentationFormat>
  <Paragraphs>115</Paragraphs>
  <Slides>25</Slides>
  <Notes>25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25</vt:i4>
      </vt:variant>
    </vt:vector>
  </HeadingPairs>
  <TitlesOfParts>
    <vt:vector size="33" baseType="lpstr">
      <vt:lpstr>Arial Black</vt:lpstr>
      <vt:lpstr>Bangers</vt:lpstr>
      <vt:lpstr>Century Gothic</vt:lpstr>
      <vt:lpstr>Hanson Bold</vt:lpstr>
      <vt:lpstr>Inter</vt:lpstr>
      <vt:lpstr>Titillium Web</vt:lpstr>
      <vt:lpstr>Wingdings 3</vt:lpstr>
      <vt:lpstr>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 · Badhan Bank: History and Top Products</dc:title>
  <dc:subject>PptxGenJS Presentation</dc:subject>
  <dc:creator>Pitch Software GmbH</dc:creator>
  <cp:lastModifiedBy>Manoj Babu</cp:lastModifiedBy>
  <cp:revision>6</cp:revision>
  <dcterms:created xsi:type="dcterms:W3CDTF">2024-04-10T10:38:18Z</dcterms:created>
  <dcterms:modified xsi:type="dcterms:W3CDTF">2024-04-12T07:10:47Z</dcterms:modified>
</cp:coreProperties>
</file>